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3" r:id="rId3"/>
    <p:sldId id="258" r:id="rId4"/>
    <p:sldId id="257" r:id="rId5"/>
    <p:sldId id="283" r:id="rId6"/>
    <p:sldId id="284" r:id="rId7"/>
    <p:sldId id="279" r:id="rId8"/>
    <p:sldId id="285" r:id="rId9"/>
    <p:sldId id="286" r:id="rId10"/>
    <p:sldId id="267" r:id="rId11"/>
    <p:sldId id="281" r:id="rId12"/>
    <p:sldId id="274" r:id="rId13"/>
    <p:sldId id="282" r:id="rId14"/>
    <p:sldId id="287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FDBBE5"/>
    <a:srgbClr val="FFFF99"/>
    <a:srgbClr val="F8F7F2"/>
    <a:srgbClr val="FEECF7"/>
    <a:srgbClr val="F393F3"/>
    <a:srgbClr val="003366"/>
    <a:srgbClr val="CCFF99"/>
    <a:srgbClr val="FEFFF3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2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4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2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12" Type="http://schemas.openxmlformats.org/officeDocument/2006/relationships/image" Target="../media/image9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9.png"/><Relationship Id="rId5" Type="http://schemas.openxmlformats.org/officeDocument/2006/relationships/image" Target="../media/image770.png"/><Relationship Id="rId10" Type="http://schemas.openxmlformats.org/officeDocument/2006/relationships/image" Target="../media/image88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40.png"/><Relationship Id="rId5" Type="http://schemas.openxmlformats.org/officeDocument/2006/relationships/image" Target="../media/image45.png"/><Relationship Id="rId10" Type="http://schemas.openxmlformats.org/officeDocument/2006/relationships/image" Target="../media/image230.png"/><Relationship Id="rId4" Type="http://schemas.openxmlformats.org/officeDocument/2006/relationships/image" Target="../media/image44.png"/><Relationship Id="rId9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30" y="-124558"/>
            <a:ext cx="5390194" cy="5390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3433" y="-308570"/>
            <a:ext cx="9252520" cy="58326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3089" y="2146945"/>
            <a:ext cx="5937844" cy="830997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96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Понятие цилиндра</a:t>
            </a:r>
            <a:endParaRPr lang="ru-RU" sz="4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654050" y="1047750"/>
            <a:ext cx="3187700" cy="1565275"/>
          </a:xfrm>
          <a:custGeom>
            <a:avLst/>
            <a:gdLst>
              <a:gd name="connsiteX0" fmla="*/ 0 w 3187700"/>
              <a:gd name="connsiteY0" fmla="*/ 1565275 h 1565275"/>
              <a:gd name="connsiteX1" fmla="*/ 6350 w 3187700"/>
              <a:gd name="connsiteY1" fmla="*/ 339725 h 1565275"/>
              <a:gd name="connsiteX2" fmla="*/ 31750 w 3187700"/>
              <a:gd name="connsiteY2" fmla="*/ 260350 h 1565275"/>
              <a:gd name="connsiteX3" fmla="*/ 98425 w 3187700"/>
              <a:gd name="connsiteY3" fmla="*/ 212725 h 1565275"/>
              <a:gd name="connsiteX4" fmla="*/ 215900 w 3187700"/>
              <a:gd name="connsiteY4" fmla="*/ 161925 h 1565275"/>
              <a:gd name="connsiteX5" fmla="*/ 415925 w 3187700"/>
              <a:gd name="connsiteY5" fmla="*/ 104775 h 1565275"/>
              <a:gd name="connsiteX6" fmla="*/ 609600 w 3187700"/>
              <a:gd name="connsiteY6" fmla="*/ 69850 h 1565275"/>
              <a:gd name="connsiteX7" fmla="*/ 777875 w 3187700"/>
              <a:gd name="connsiteY7" fmla="*/ 47625 h 1565275"/>
              <a:gd name="connsiteX8" fmla="*/ 936625 w 3187700"/>
              <a:gd name="connsiteY8" fmla="*/ 28575 h 1565275"/>
              <a:gd name="connsiteX9" fmla="*/ 1155700 w 3187700"/>
              <a:gd name="connsiteY9" fmla="*/ 12700 h 1565275"/>
              <a:gd name="connsiteX10" fmla="*/ 1352550 w 3187700"/>
              <a:gd name="connsiteY10" fmla="*/ 3175 h 1565275"/>
              <a:gd name="connsiteX11" fmla="*/ 1641475 w 3187700"/>
              <a:gd name="connsiteY11" fmla="*/ 0 h 1565275"/>
              <a:gd name="connsiteX12" fmla="*/ 1901825 w 3187700"/>
              <a:gd name="connsiteY12" fmla="*/ 3175 h 1565275"/>
              <a:gd name="connsiteX13" fmla="*/ 2209800 w 3187700"/>
              <a:gd name="connsiteY13" fmla="*/ 25400 h 1565275"/>
              <a:gd name="connsiteX14" fmla="*/ 2432050 w 3187700"/>
              <a:gd name="connsiteY14" fmla="*/ 47625 h 1565275"/>
              <a:gd name="connsiteX15" fmla="*/ 2638425 w 3187700"/>
              <a:gd name="connsiteY15" fmla="*/ 76200 h 1565275"/>
              <a:gd name="connsiteX16" fmla="*/ 2860675 w 3187700"/>
              <a:gd name="connsiteY16" fmla="*/ 127000 h 1565275"/>
              <a:gd name="connsiteX17" fmla="*/ 3028950 w 3187700"/>
              <a:gd name="connsiteY17" fmla="*/ 174625 h 1565275"/>
              <a:gd name="connsiteX18" fmla="*/ 3175000 w 3187700"/>
              <a:gd name="connsiteY18" fmla="*/ 260350 h 1565275"/>
              <a:gd name="connsiteX19" fmla="*/ 3187700 w 3187700"/>
              <a:gd name="connsiteY19" fmla="*/ 323850 h 1565275"/>
              <a:gd name="connsiteX20" fmla="*/ 3187700 w 3187700"/>
              <a:gd name="connsiteY20" fmla="*/ 339725 h 1565275"/>
              <a:gd name="connsiteX21" fmla="*/ 3187700 w 3187700"/>
              <a:gd name="connsiteY21" fmla="*/ 1558925 h 1565275"/>
              <a:gd name="connsiteX22" fmla="*/ 3149600 w 3187700"/>
              <a:gd name="connsiteY22" fmla="*/ 1501775 h 1565275"/>
              <a:gd name="connsiteX23" fmla="*/ 3076575 w 3187700"/>
              <a:gd name="connsiteY23" fmla="*/ 1454150 h 1565275"/>
              <a:gd name="connsiteX24" fmla="*/ 2978150 w 3187700"/>
              <a:gd name="connsiteY24" fmla="*/ 1419225 h 1565275"/>
              <a:gd name="connsiteX25" fmla="*/ 2879725 w 3187700"/>
              <a:gd name="connsiteY25" fmla="*/ 1384300 h 1565275"/>
              <a:gd name="connsiteX26" fmla="*/ 2790825 w 3187700"/>
              <a:gd name="connsiteY26" fmla="*/ 1362075 h 1565275"/>
              <a:gd name="connsiteX27" fmla="*/ 2695575 w 3187700"/>
              <a:gd name="connsiteY27" fmla="*/ 1343025 h 1565275"/>
              <a:gd name="connsiteX28" fmla="*/ 2555875 w 3187700"/>
              <a:gd name="connsiteY28" fmla="*/ 1317625 h 1565275"/>
              <a:gd name="connsiteX29" fmla="*/ 2403475 w 3187700"/>
              <a:gd name="connsiteY29" fmla="*/ 1295400 h 1565275"/>
              <a:gd name="connsiteX30" fmla="*/ 2228850 w 3187700"/>
              <a:gd name="connsiteY30" fmla="*/ 1279525 h 1565275"/>
              <a:gd name="connsiteX31" fmla="*/ 2105025 w 3187700"/>
              <a:gd name="connsiteY31" fmla="*/ 1273175 h 1565275"/>
              <a:gd name="connsiteX32" fmla="*/ 1968500 w 3187700"/>
              <a:gd name="connsiteY32" fmla="*/ 1270000 h 1565275"/>
              <a:gd name="connsiteX33" fmla="*/ 1838325 w 3187700"/>
              <a:gd name="connsiteY33" fmla="*/ 1257300 h 1565275"/>
              <a:gd name="connsiteX34" fmla="*/ 1663700 w 3187700"/>
              <a:gd name="connsiteY34" fmla="*/ 1263650 h 1565275"/>
              <a:gd name="connsiteX35" fmla="*/ 1406525 w 3187700"/>
              <a:gd name="connsiteY35" fmla="*/ 1263650 h 1565275"/>
              <a:gd name="connsiteX36" fmla="*/ 1257300 w 3187700"/>
              <a:gd name="connsiteY36" fmla="*/ 1266825 h 1565275"/>
              <a:gd name="connsiteX37" fmla="*/ 1098550 w 3187700"/>
              <a:gd name="connsiteY37" fmla="*/ 1276350 h 1565275"/>
              <a:gd name="connsiteX38" fmla="*/ 927100 w 3187700"/>
              <a:gd name="connsiteY38" fmla="*/ 1289050 h 1565275"/>
              <a:gd name="connsiteX39" fmla="*/ 739775 w 3187700"/>
              <a:gd name="connsiteY39" fmla="*/ 1317625 h 1565275"/>
              <a:gd name="connsiteX40" fmla="*/ 523875 w 3187700"/>
              <a:gd name="connsiteY40" fmla="*/ 1343025 h 1565275"/>
              <a:gd name="connsiteX41" fmla="*/ 361950 w 3187700"/>
              <a:gd name="connsiteY41" fmla="*/ 1377950 h 1565275"/>
              <a:gd name="connsiteX42" fmla="*/ 168275 w 3187700"/>
              <a:gd name="connsiteY42" fmla="*/ 1438275 h 1565275"/>
              <a:gd name="connsiteX43" fmla="*/ 41275 w 3187700"/>
              <a:gd name="connsiteY43" fmla="*/ 1501775 h 1565275"/>
              <a:gd name="connsiteX44" fmla="*/ 0 w 3187700"/>
              <a:gd name="connsiteY44" fmla="*/ 1565275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87700" h="1565275">
                <a:moveTo>
                  <a:pt x="0" y="1565275"/>
                </a:moveTo>
                <a:cubicBezTo>
                  <a:pt x="2117" y="1156758"/>
                  <a:pt x="4233" y="748242"/>
                  <a:pt x="6350" y="339725"/>
                </a:cubicBezTo>
                <a:lnTo>
                  <a:pt x="31750" y="260350"/>
                </a:lnTo>
                <a:lnTo>
                  <a:pt x="98425" y="212725"/>
                </a:lnTo>
                <a:lnTo>
                  <a:pt x="215900" y="161925"/>
                </a:lnTo>
                <a:lnTo>
                  <a:pt x="415925" y="104775"/>
                </a:lnTo>
                <a:lnTo>
                  <a:pt x="609600" y="69850"/>
                </a:lnTo>
                <a:lnTo>
                  <a:pt x="777875" y="47625"/>
                </a:lnTo>
                <a:lnTo>
                  <a:pt x="936625" y="28575"/>
                </a:lnTo>
                <a:lnTo>
                  <a:pt x="1155700" y="12700"/>
                </a:lnTo>
                <a:lnTo>
                  <a:pt x="1352550" y="3175"/>
                </a:lnTo>
                <a:lnTo>
                  <a:pt x="1641475" y="0"/>
                </a:lnTo>
                <a:lnTo>
                  <a:pt x="1901825" y="3175"/>
                </a:lnTo>
                <a:lnTo>
                  <a:pt x="2209800" y="25400"/>
                </a:lnTo>
                <a:lnTo>
                  <a:pt x="2432050" y="47625"/>
                </a:lnTo>
                <a:lnTo>
                  <a:pt x="2638425" y="76200"/>
                </a:lnTo>
                <a:lnTo>
                  <a:pt x="2860675" y="127000"/>
                </a:lnTo>
                <a:lnTo>
                  <a:pt x="3028950" y="174625"/>
                </a:lnTo>
                <a:lnTo>
                  <a:pt x="3175000" y="260350"/>
                </a:lnTo>
                <a:lnTo>
                  <a:pt x="3187700" y="323850"/>
                </a:lnTo>
                <a:lnTo>
                  <a:pt x="3187700" y="339725"/>
                </a:lnTo>
                <a:lnTo>
                  <a:pt x="3187700" y="1558925"/>
                </a:lnTo>
                <a:lnTo>
                  <a:pt x="3149600" y="1501775"/>
                </a:lnTo>
                <a:lnTo>
                  <a:pt x="3076575" y="1454150"/>
                </a:lnTo>
                <a:lnTo>
                  <a:pt x="2978150" y="1419225"/>
                </a:lnTo>
                <a:lnTo>
                  <a:pt x="2879725" y="1384300"/>
                </a:lnTo>
                <a:lnTo>
                  <a:pt x="2790825" y="1362075"/>
                </a:lnTo>
                <a:lnTo>
                  <a:pt x="2695575" y="1343025"/>
                </a:lnTo>
                <a:lnTo>
                  <a:pt x="2555875" y="1317625"/>
                </a:lnTo>
                <a:lnTo>
                  <a:pt x="2403475" y="1295400"/>
                </a:lnTo>
                <a:lnTo>
                  <a:pt x="2228850" y="1279525"/>
                </a:lnTo>
                <a:lnTo>
                  <a:pt x="2105025" y="1273175"/>
                </a:lnTo>
                <a:lnTo>
                  <a:pt x="1968500" y="1270000"/>
                </a:lnTo>
                <a:lnTo>
                  <a:pt x="1838325" y="1257300"/>
                </a:lnTo>
                <a:lnTo>
                  <a:pt x="1663700" y="1263650"/>
                </a:lnTo>
                <a:lnTo>
                  <a:pt x="1406525" y="1263650"/>
                </a:lnTo>
                <a:lnTo>
                  <a:pt x="1257300" y="1266825"/>
                </a:lnTo>
                <a:lnTo>
                  <a:pt x="1098550" y="1276350"/>
                </a:lnTo>
                <a:lnTo>
                  <a:pt x="927100" y="1289050"/>
                </a:lnTo>
                <a:lnTo>
                  <a:pt x="739775" y="1317625"/>
                </a:lnTo>
                <a:lnTo>
                  <a:pt x="523875" y="1343025"/>
                </a:lnTo>
                <a:lnTo>
                  <a:pt x="361950" y="1377950"/>
                </a:lnTo>
                <a:lnTo>
                  <a:pt x="168275" y="1438275"/>
                </a:lnTo>
                <a:lnTo>
                  <a:pt x="41275" y="1501775"/>
                </a:lnTo>
                <a:lnTo>
                  <a:pt x="0" y="15652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77277" y="613580"/>
            <a:ext cx="0" cy="4144089"/>
          </a:xfrm>
          <a:prstGeom prst="line">
            <a:avLst/>
          </a:prstGeom>
          <a:ln w="19050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647920" y="1030304"/>
            <a:ext cx="3204000" cy="3276000"/>
            <a:chOff x="2047162" y="2211710"/>
            <a:chExt cx="1049037" cy="1242885"/>
          </a:xfrm>
        </p:grpSpPr>
        <p:sp>
          <p:nvSpPr>
            <p:cNvPr id="44" name="Овал 43"/>
            <p:cNvSpPr/>
            <p:nvPr/>
          </p:nvSpPr>
          <p:spPr>
            <a:xfrm>
              <a:off x="2051720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047508" y="2338835"/>
              <a:ext cx="3175" cy="9900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093024" y="2334683"/>
              <a:ext cx="3175" cy="9936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Дуга 46"/>
            <p:cNvSpPr/>
            <p:nvPr/>
          </p:nvSpPr>
          <p:spPr>
            <a:xfrm rot="10800000">
              <a:off x="2048854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Дуга 47"/>
            <p:cNvSpPr/>
            <p:nvPr/>
          </p:nvSpPr>
          <p:spPr>
            <a:xfrm>
              <a:off x="2047162" y="3195425"/>
              <a:ext cx="1044000" cy="252000"/>
            </a:xfrm>
            <a:prstGeom prst="arc">
              <a:avLst>
                <a:gd name="adj1" fmla="val 10720262"/>
                <a:gd name="adj2" fmla="val 69362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8" name="Прямая соединительная линия 117"/>
          <p:cNvCxnSpPr/>
          <p:nvPr/>
        </p:nvCxnSpPr>
        <p:spPr>
          <a:xfrm flipV="1">
            <a:off x="648400" y="2663014"/>
            <a:ext cx="0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3851920" y="2661342"/>
            <a:ext cx="0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/>
          <p:cNvSpPr/>
          <p:nvPr/>
        </p:nvSpPr>
        <p:spPr>
          <a:xfrm>
            <a:off x="656466" y="2313277"/>
            <a:ext cx="3204000" cy="648000"/>
          </a:xfrm>
          <a:prstGeom prst="ellipse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араллелограмм 99"/>
          <p:cNvSpPr/>
          <p:nvPr/>
        </p:nvSpPr>
        <p:spPr>
          <a:xfrm>
            <a:off x="306436" y="2039646"/>
            <a:ext cx="3888432" cy="1152000"/>
          </a:xfrm>
          <a:prstGeom prst="parallelogram">
            <a:avLst>
              <a:gd name="adj" fmla="val 20086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Дуга 100"/>
          <p:cNvSpPr/>
          <p:nvPr/>
        </p:nvSpPr>
        <p:spPr>
          <a:xfrm rot="10800000">
            <a:off x="639374" y="3651951"/>
            <a:ext cx="3204000" cy="648000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639608" y="3635225"/>
            <a:ext cx="3204000" cy="6480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 rot="10800000">
            <a:off x="646494" y="2318153"/>
            <a:ext cx="3204000" cy="648000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Дуга 103"/>
          <p:cNvSpPr/>
          <p:nvPr/>
        </p:nvSpPr>
        <p:spPr>
          <a:xfrm>
            <a:off x="648400" y="2310094"/>
            <a:ext cx="3204000" cy="6480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57930" y="1042735"/>
            <a:ext cx="3204000" cy="648000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654290" y="1373252"/>
            <a:ext cx="0" cy="12528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859540" y="1369272"/>
            <a:ext cx="0" cy="12528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648400" y="3219822"/>
            <a:ext cx="0" cy="77201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3851674" y="3219822"/>
            <a:ext cx="0" cy="76957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233568" y="1332633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233560" y="3948456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78432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Если секущая плоскость </a:t>
            </a:r>
            <a:r>
              <a:rPr lang="ru-RU" i="1" dirty="0">
                <a:latin typeface="Times New Roman"/>
                <a:ea typeface="Calibri"/>
              </a:rPr>
              <a:t>перпендикулярна к оси цилиндра</a:t>
            </a:r>
            <a:r>
              <a:rPr lang="ru-RU" dirty="0">
                <a:latin typeface="Times New Roman"/>
                <a:ea typeface="Calibri"/>
              </a:rPr>
              <a:t>, то </a:t>
            </a:r>
            <a:r>
              <a:rPr lang="ru-RU" b="1" dirty="0">
                <a:latin typeface="Times New Roman"/>
                <a:ea typeface="Calibri"/>
              </a:rPr>
              <a:t>сечение является кругом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171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Такая </a:t>
            </a:r>
            <a:r>
              <a:rPr lang="ru-RU" dirty="0">
                <a:latin typeface="Times New Roman"/>
                <a:ea typeface="Calibri"/>
              </a:rPr>
              <a:t>секущая плоскость </a:t>
            </a:r>
            <a:r>
              <a:rPr lang="ru-RU" dirty="0" smtClean="0">
                <a:latin typeface="Times New Roman"/>
                <a:ea typeface="Calibri"/>
              </a:rPr>
              <a:t>отсекает </a:t>
            </a:r>
            <a:r>
              <a:rPr lang="ru-RU" dirty="0">
                <a:latin typeface="Times New Roman"/>
                <a:ea typeface="Calibri"/>
              </a:rPr>
              <a:t>от данного цилиндра тело, которое также является цилиндром.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26678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Его основаниями служат два круга, один из которых и есть рассматриваемое сечение. 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657225" y="1416050"/>
            <a:ext cx="3187700" cy="1543050"/>
          </a:xfrm>
          <a:custGeom>
            <a:avLst/>
            <a:gdLst>
              <a:gd name="connsiteX0" fmla="*/ 0 w 3187700"/>
              <a:gd name="connsiteY0" fmla="*/ 1200150 h 1543050"/>
              <a:gd name="connsiteX1" fmla="*/ 6350 w 3187700"/>
              <a:gd name="connsiteY1" fmla="*/ 0 h 1543050"/>
              <a:gd name="connsiteX2" fmla="*/ 47625 w 3187700"/>
              <a:gd name="connsiteY2" fmla="*/ 44450 h 1543050"/>
              <a:gd name="connsiteX3" fmla="*/ 104775 w 3187700"/>
              <a:gd name="connsiteY3" fmla="*/ 79375 h 1543050"/>
              <a:gd name="connsiteX4" fmla="*/ 215900 w 3187700"/>
              <a:gd name="connsiteY4" fmla="*/ 127000 h 1543050"/>
              <a:gd name="connsiteX5" fmla="*/ 327025 w 3187700"/>
              <a:gd name="connsiteY5" fmla="*/ 155575 h 1543050"/>
              <a:gd name="connsiteX6" fmla="*/ 444500 w 3187700"/>
              <a:gd name="connsiteY6" fmla="*/ 184150 h 1543050"/>
              <a:gd name="connsiteX7" fmla="*/ 612775 w 3187700"/>
              <a:gd name="connsiteY7" fmla="*/ 219075 h 1543050"/>
              <a:gd name="connsiteX8" fmla="*/ 777875 w 3187700"/>
              <a:gd name="connsiteY8" fmla="*/ 238125 h 1543050"/>
              <a:gd name="connsiteX9" fmla="*/ 974725 w 3187700"/>
              <a:gd name="connsiteY9" fmla="*/ 260350 h 1543050"/>
              <a:gd name="connsiteX10" fmla="*/ 1143000 w 3187700"/>
              <a:gd name="connsiteY10" fmla="*/ 273050 h 1543050"/>
              <a:gd name="connsiteX11" fmla="*/ 1336675 w 3187700"/>
              <a:gd name="connsiteY11" fmla="*/ 282575 h 1543050"/>
              <a:gd name="connsiteX12" fmla="*/ 1524000 w 3187700"/>
              <a:gd name="connsiteY12" fmla="*/ 288925 h 1543050"/>
              <a:gd name="connsiteX13" fmla="*/ 1727200 w 3187700"/>
              <a:gd name="connsiteY13" fmla="*/ 285750 h 1543050"/>
              <a:gd name="connsiteX14" fmla="*/ 2009775 w 3187700"/>
              <a:gd name="connsiteY14" fmla="*/ 276225 h 1543050"/>
              <a:gd name="connsiteX15" fmla="*/ 2232025 w 3187700"/>
              <a:gd name="connsiteY15" fmla="*/ 257175 h 1543050"/>
              <a:gd name="connsiteX16" fmla="*/ 2479675 w 3187700"/>
              <a:gd name="connsiteY16" fmla="*/ 231775 h 1543050"/>
              <a:gd name="connsiteX17" fmla="*/ 2720975 w 3187700"/>
              <a:gd name="connsiteY17" fmla="*/ 190500 h 1543050"/>
              <a:gd name="connsiteX18" fmla="*/ 2917825 w 3187700"/>
              <a:gd name="connsiteY18" fmla="*/ 146050 h 1543050"/>
              <a:gd name="connsiteX19" fmla="*/ 3086100 w 3187700"/>
              <a:gd name="connsiteY19" fmla="*/ 82550 h 1543050"/>
              <a:gd name="connsiteX20" fmla="*/ 3165475 w 3187700"/>
              <a:gd name="connsiteY20" fmla="*/ 31750 h 1543050"/>
              <a:gd name="connsiteX21" fmla="*/ 3187700 w 3187700"/>
              <a:gd name="connsiteY21" fmla="*/ 15875 h 1543050"/>
              <a:gd name="connsiteX22" fmla="*/ 3184525 w 3187700"/>
              <a:gd name="connsiteY22" fmla="*/ 1203325 h 1543050"/>
              <a:gd name="connsiteX23" fmla="*/ 3175000 w 3187700"/>
              <a:gd name="connsiteY23" fmla="*/ 1270000 h 1543050"/>
              <a:gd name="connsiteX24" fmla="*/ 3136900 w 3187700"/>
              <a:gd name="connsiteY24" fmla="*/ 1304925 h 1543050"/>
              <a:gd name="connsiteX25" fmla="*/ 3086100 w 3187700"/>
              <a:gd name="connsiteY25" fmla="*/ 1333500 h 1543050"/>
              <a:gd name="connsiteX26" fmla="*/ 3019425 w 3187700"/>
              <a:gd name="connsiteY26" fmla="*/ 1362075 h 1543050"/>
              <a:gd name="connsiteX27" fmla="*/ 2917825 w 3187700"/>
              <a:gd name="connsiteY27" fmla="*/ 1400175 h 1543050"/>
              <a:gd name="connsiteX28" fmla="*/ 2781300 w 3187700"/>
              <a:gd name="connsiteY28" fmla="*/ 1431925 h 1543050"/>
              <a:gd name="connsiteX29" fmla="*/ 2632075 w 3187700"/>
              <a:gd name="connsiteY29" fmla="*/ 1460500 h 1543050"/>
              <a:gd name="connsiteX30" fmla="*/ 2460625 w 3187700"/>
              <a:gd name="connsiteY30" fmla="*/ 1489075 h 1543050"/>
              <a:gd name="connsiteX31" fmla="*/ 2292350 w 3187700"/>
              <a:gd name="connsiteY31" fmla="*/ 1508125 h 1543050"/>
              <a:gd name="connsiteX32" fmla="*/ 2019300 w 3187700"/>
              <a:gd name="connsiteY32" fmla="*/ 1527175 h 1543050"/>
              <a:gd name="connsiteX33" fmla="*/ 1822450 w 3187700"/>
              <a:gd name="connsiteY33" fmla="*/ 1539875 h 1543050"/>
              <a:gd name="connsiteX34" fmla="*/ 1651000 w 3187700"/>
              <a:gd name="connsiteY34" fmla="*/ 1543050 h 1543050"/>
              <a:gd name="connsiteX35" fmla="*/ 1381125 w 3187700"/>
              <a:gd name="connsiteY35" fmla="*/ 1536700 h 1543050"/>
              <a:gd name="connsiteX36" fmla="*/ 1117600 w 3187700"/>
              <a:gd name="connsiteY36" fmla="*/ 1530350 h 1543050"/>
              <a:gd name="connsiteX37" fmla="*/ 835025 w 3187700"/>
              <a:gd name="connsiteY37" fmla="*/ 1504950 h 1543050"/>
              <a:gd name="connsiteX38" fmla="*/ 685800 w 3187700"/>
              <a:gd name="connsiteY38" fmla="*/ 1482725 h 1543050"/>
              <a:gd name="connsiteX39" fmla="*/ 466725 w 3187700"/>
              <a:gd name="connsiteY39" fmla="*/ 1444625 h 1543050"/>
              <a:gd name="connsiteX40" fmla="*/ 257175 w 3187700"/>
              <a:gd name="connsiteY40" fmla="*/ 1390650 h 1543050"/>
              <a:gd name="connsiteX41" fmla="*/ 130175 w 3187700"/>
              <a:gd name="connsiteY41" fmla="*/ 1352550 h 1543050"/>
              <a:gd name="connsiteX42" fmla="*/ 50800 w 3187700"/>
              <a:gd name="connsiteY42" fmla="*/ 1304925 h 1543050"/>
              <a:gd name="connsiteX43" fmla="*/ 6350 w 3187700"/>
              <a:gd name="connsiteY43" fmla="*/ 1260475 h 1543050"/>
              <a:gd name="connsiteX44" fmla="*/ 0 w 3187700"/>
              <a:gd name="connsiteY44" fmla="*/ 12001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87700" h="1543050">
                <a:moveTo>
                  <a:pt x="0" y="1200150"/>
                </a:moveTo>
                <a:cubicBezTo>
                  <a:pt x="2117" y="800100"/>
                  <a:pt x="4233" y="400050"/>
                  <a:pt x="6350" y="0"/>
                </a:cubicBezTo>
                <a:lnTo>
                  <a:pt x="47625" y="44450"/>
                </a:lnTo>
                <a:lnTo>
                  <a:pt x="104775" y="79375"/>
                </a:lnTo>
                <a:lnTo>
                  <a:pt x="215900" y="127000"/>
                </a:lnTo>
                <a:lnTo>
                  <a:pt x="327025" y="155575"/>
                </a:lnTo>
                <a:lnTo>
                  <a:pt x="444500" y="184150"/>
                </a:lnTo>
                <a:lnTo>
                  <a:pt x="612775" y="219075"/>
                </a:lnTo>
                <a:lnTo>
                  <a:pt x="777875" y="238125"/>
                </a:lnTo>
                <a:lnTo>
                  <a:pt x="974725" y="260350"/>
                </a:lnTo>
                <a:lnTo>
                  <a:pt x="1143000" y="273050"/>
                </a:lnTo>
                <a:lnTo>
                  <a:pt x="1336675" y="282575"/>
                </a:lnTo>
                <a:lnTo>
                  <a:pt x="1524000" y="288925"/>
                </a:lnTo>
                <a:lnTo>
                  <a:pt x="1727200" y="285750"/>
                </a:lnTo>
                <a:lnTo>
                  <a:pt x="2009775" y="276225"/>
                </a:lnTo>
                <a:lnTo>
                  <a:pt x="2232025" y="257175"/>
                </a:lnTo>
                <a:lnTo>
                  <a:pt x="2479675" y="231775"/>
                </a:lnTo>
                <a:lnTo>
                  <a:pt x="2720975" y="190500"/>
                </a:lnTo>
                <a:lnTo>
                  <a:pt x="2917825" y="146050"/>
                </a:lnTo>
                <a:lnTo>
                  <a:pt x="3086100" y="82550"/>
                </a:lnTo>
                <a:lnTo>
                  <a:pt x="3165475" y="31750"/>
                </a:lnTo>
                <a:lnTo>
                  <a:pt x="3187700" y="15875"/>
                </a:lnTo>
                <a:cubicBezTo>
                  <a:pt x="3186642" y="411692"/>
                  <a:pt x="3185583" y="807508"/>
                  <a:pt x="3184525" y="1203325"/>
                </a:cubicBezTo>
                <a:lnTo>
                  <a:pt x="3175000" y="1270000"/>
                </a:lnTo>
                <a:lnTo>
                  <a:pt x="3136900" y="1304925"/>
                </a:lnTo>
                <a:lnTo>
                  <a:pt x="3086100" y="1333500"/>
                </a:lnTo>
                <a:lnTo>
                  <a:pt x="3019425" y="1362075"/>
                </a:lnTo>
                <a:lnTo>
                  <a:pt x="2917825" y="1400175"/>
                </a:lnTo>
                <a:lnTo>
                  <a:pt x="2781300" y="1431925"/>
                </a:lnTo>
                <a:lnTo>
                  <a:pt x="2632075" y="1460500"/>
                </a:lnTo>
                <a:lnTo>
                  <a:pt x="2460625" y="1489075"/>
                </a:lnTo>
                <a:lnTo>
                  <a:pt x="2292350" y="1508125"/>
                </a:lnTo>
                <a:lnTo>
                  <a:pt x="2019300" y="1527175"/>
                </a:lnTo>
                <a:lnTo>
                  <a:pt x="1822450" y="1539875"/>
                </a:lnTo>
                <a:lnTo>
                  <a:pt x="1651000" y="1543050"/>
                </a:lnTo>
                <a:lnTo>
                  <a:pt x="1381125" y="1536700"/>
                </a:lnTo>
                <a:lnTo>
                  <a:pt x="1117600" y="1530350"/>
                </a:lnTo>
                <a:lnTo>
                  <a:pt x="835025" y="1504950"/>
                </a:lnTo>
                <a:lnTo>
                  <a:pt x="685800" y="1482725"/>
                </a:lnTo>
                <a:lnTo>
                  <a:pt x="466725" y="1444625"/>
                </a:lnTo>
                <a:lnTo>
                  <a:pt x="257175" y="1390650"/>
                </a:lnTo>
                <a:lnTo>
                  <a:pt x="130175" y="1352550"/>
                </a:lnTo>
                <a:lnTo>
                  <a:pt x="50800" y="1304925"/>
                </a:lnTo>
                <a:lnTo>
                  <a:pt x="6350" y="1260475"/>
                </a:lnTo>
                <a:lnTo>
                  <a:pt x="0" y="12001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31" grpId="0" animBg="1"/>
      <p:bldP spid="32" grpId="0" animBg="1"/>
      <p:bldP spid="4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749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/>
                <a:ea typeface="Calibri"/>
              </a:rPr>
              <a:t>Замечание.</a:t>
            </a:r>
            <a:r>
              <a:rPr lang="ru-RU" dirty="0">
                <a:latin typeface="Times New Roman"/>
                <a:ea typeface="Calibri"/>
              </a:rPr>
              <a:t> На практике очень часто встречаются предметы, которые имеют форму сложных цилиндров. 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331640" y="1004449"/>
            <a:ext cx="2232248" cy="2596638"/>
            <a:chOff x="1242068" y="1551500"/>
            <a:chExt cx="2232248" cy="2596638"/>
          </a:xfrm>
        </p:grpSpPr>
        <p:sp>
          <p:nvSpPr>
            <p:cNvPr id="13" name="Хорда 12"/>
            <p:cNvSpPr/>
            <p:nvPr/>
          </p:nvSpPr>
          <p:spPr>
            <a:xfrm rot="21180982">
              <a:off x="1242068" y="1551500"/>
              <a:ext cx="2232248" cy="1031776"/>
            </a:xfrm>
            <a:prstGeom prst="chord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254919" y="3090863"/>
              <a:ext cx="1639733" cy="1057275"/>
              <a:chOff x="1254919" y="3090863"/>
              <a:chExt cx="1639733" cy="1057275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2310179" y="3091364"/>
                <a:ext cx="584473" cy="9199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Полилиния 15"/>
              <p:cNvSpPr/>
              <p:nvPr/>
            </p:nvSpPr>
            <p:spPr>
              <a:xfrm>
                <a:off x="1257300" y="3090863"/>
                <a:ext cx="1052513" cy="607218"/>
              </a:xfrm>
              <a:custGeom>
                <a:avLst/>
                <a:gdLst>
                  <a:gd name="connsiteX0" fmla="*/ 1052513 w 1052513"/>
                  <a:gd name="connsiteY0" fmla="*/ 0 h 607218"/>
                  <a:gd name="connsiteX1" fmla="*/ 914400 w 1052513"/>
                  <a:gd name="connsiteY1" fmla="*/ 21431 h 607218"/>
                  <a:gd name="connsiteX2" fmla="*/ 762000 w 1052513"/>
                  <a:gd name="connsiteY2" fmla="*/ 52387 h 607218"/>
                  <a:gd name="connsiteX3" fmla="*/ 657225 w 1052513"/>
                  <a:gd name="connsiteY3" fmla="*/ 80962 h 607218"/>
                  <a:gd name="connsiteX4" fmla="*/ 528638 w 1052513"/>
                  <a:gd name="connsiteY4" fmla="*/ 119062 h 607218"/>
                  <a:gd name="connsiteX5" fmla="*/ 440531 w 1052513"/>
                  <a:gd name="connsiteY5" fmla="*/ 159543 h 607218"/>
                  <a:gd name="connsiteX6" fmla="*/ 335756 w 1052513"/>
                  <a:gd name="connsiteY6" fmla="*/ 209550 h 607218"/>
                  <a:gd name="connsiteX7" fmla="*/ 264319 w 1052513"/>
                  <a:gd name="connsiteY7" fmla="*/ 254793 h 607218"/>
                  <a:gd name="connsiteX8" fmla="*/ 188119 w 1052513"/>
                  <a:gd name="connsiteY8" fmla="*/ 311943 h 607218"/>
                  <a:gd name="connsiteX9" fmla="*/ 111919 w 1052513"/>
                  <a:gd name="connsiteY9" fmla="*/ 381000 h 607218"/>
                  <a:gd name="connsiteX10" fmla="*/ 61913 w 1052513"/>
                  <a:gd name="connsiteY10" fmla="*/ 445293 h 607218"/>
                  <a:gd name="connsiteX11" fmla="*/ 21431 w 1052513"/>
                  <a:gd name="connsiteY11" fmla="*/ 514350 h 607218"/>
                  <a:gd name="connsiteX12" fmla="*/ 0 w 1052513"/>
                  <a:gd name="connsiteY12" fmla="*/ 592931 h 607218"/>
                  <a:gd name="connsiteX13" fmla="*/ 0 w 1052513"/>
                  <a:gd name="connsiteY13" fmla="*/ 607218 h 60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2513" h="607218">
                    <a:moveTo>
                      <a:pt x="1052513" y="0"/>
                    </a:moveTo>
                    <a:lnTo>
                      <a:pt x="914400" y="21431"/>
                    </a:lnTo>
                    <a:lnTo>
                      <a:pt x="762000" y="52387"/>
                    </a:lnTo>
                    <a:lnTo>
                      <a:pt x="657225" y="80962"/>
                    </a:lnTo>
                    <a:lnTo>
                      <a:pt x="528638" y="119062"/>
                    </a:lnTo>
                    <a:lnTo>
                      <a:pt x="440531" y="159543"/>
                    </a:lnTo>
                    <a:lnTo>
                      <a:pt x="335756" y="209550"/>
                    </a:lnTo>
                    <a:lnTo>
                      <a:pt x="264319" y="254793"/>
                    </a:lnTo>
                    <a:lnTo>
                      <a:pt x="188119" y="311943"/>
                    </a:lnTo>
                    <a:lnTo>
                      <a:pt x="111919" y="381000"/>
                    </a:lnTo>
                    <a:lnTo>
                      <a:pt x="61913" y="445293"/>
                    </a:lnTo>
                    <a:lnTo>
                      <a:pt x="21431" y="514350"/>
                    </a:lnTo>
                    <a:lnTo>
                      <a:pt x="0" y="592931"/>
                    </a:lnTo>
                    <a:lnTo>
                      <a:pt x="0" y="607218"/>
                    </a:ln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254919" y="3681413"/>
                <a:ext cx="1633537" cy="466725"/>
              </a:xfrm>
              <a:custGeom>
                <a:avLst/>
                <a:gdLst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7156 w 1633537"/>
                  <a:gd name="connsiteY17" fmla="*/ 223837 h 447675"/>
                  <a:gd name="connsiteX18" fmla="*/ 71437 w 1633537"/>
                  <a:gd name="connsiteY18" fmla="*/ 188118 h 447675"/>
                  <a:gd name="connsiteX19" fmla="*/ 54769 w 1633537"/>
                  <a:gd name="connsiteY19" fmla="*/ 147637 h 447675"/>
                  <a:gd name="connsiteX20" fmla="*/ 30956 w 1633537"/>
                  <a:gd name="connsiteY20" fmla="*/ 104775 h 447675"/>
                  <a:gd name="connsiteX21" fmla="*/ 19050 w 1633537"/>
                  <a:gd name="connsiteY21" fmla="*/ 57150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7156 w 1633537"/>
                  <a:gd name="connsiteY17" fmla="*/ 223837 h 447675"/>
                  <a:gd name="connsiteX18" fmla="*/ 71437 w 1633537"/>
                  <a:gd name="connsiteY18" fmla="*/ 188118 h 447675"/>
                  <a:gd name="connsiteX19" fmla="*/ 54769 w 1633537"/>
                  <a:gd name="connsiteY19" fmla="*/ 147637 h 447675"/>
                  <a:gd name="connsiteX20" fmla="*/ 30956 w 1633537"/>
                  <a:gd name="connsiteY20" fmla="*/ 104775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7156 w 1633537"/>
                  <a:gd name="connsiteY17" fmla="*/ 223837 h 447675"/>
                  <a:gd name="connsiteX18" fmla="*/ 71437 w 1633537"/>
                  <a:gd name="connsiteY18" fmla="*/ 188118 h 447675"/>
                  <a:gd name="connsiteX19" fmla="*/ 54769 w 1633537"/>
                  <a:gd name="connsiteY19" fmla="*/ 14763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7156 w 1633537"/>
                  <a:gd name="connsiteY17" fmla="*/ 223837 h 447675"/>
                  <a:gd name="connsiteX18" fmla="*/ 71437 w 1633537"/>
                  <a:gd name="connsiteY18" fmla="*/ 18811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7156 w 1633537"/>
                  <a:gd name="connsiteY17" fmla="*/ 223837 h 447675"/>
                  <a:gd name="connsiteX18" fmla="*/ 71437 w 1633537"/>
                  <a:gd name="connsiteY18" fmla="*/ 20716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59556 h 447675"/>
                  <a:gd name="connsiteX17" fmla="*/ 102393 w 1633537"/>
                  <a:gd name="connsiteY17" fmla="*/ 238125 h 447675"/>
                  <a:gd name="connsiteX18" fmla="*/ 71437 w 1633537"/>
                  <a:gd name="connsiteY18" fmla="*/ 20716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2881 w 1633537"/>
                  <a:gd name="connsiteY15" fmla="*/ 290512 h 447675"/>
                  <a:gd name="connsiteX16" fmla="*/ 150019 w 1633537"/>
                  <a:gd name="connsiteY16" fmla="*/ 278606 h 447675"/>
                  <a:gd name="connsiteX17" fmla="*/ 102393 w 1633537"/>
                  <a:gd name="connsiteY17" fmla="*/ 238125 h 447675"/>
                  <a:gd name="connsiteX18" fmla="*/ 71437 w 1633537"/>
                  <a:gd name="connsiteY18" fmla="*/ 20716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7175 w 1633537"/>
                  <a:gd name="connsiteY14" fmla="*/ 326231 h 447675"/>
                  <a:gd name="connsiteX15" fmla="*/ 195262 w 1633537"/>
                  <a:gd name="connsiteY15" fmla="*/ 307181 h 447675"/>
                  <a:gd name="connsiteX16" fmla="*/ 150019 w 1633537"/>
                  <a:gd name="connsiteY16" fmla="*/ 278606 h 447675"/>
                  <a:gd name="connsiteX17" fmla="*/ 102393 w 1633537"/>
                  <a:gd name="connsiteY17" fmla="*/ 238125 h 447675"/>
                  <a:gd name="connsiteX18" fmla="*/ 71437 w 1633537"/>
                  <a:gd name="connsiteY18" fmla="*/ 20716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14325 w 1633537"/>
                  <a:gd name="connsiteY13" fmla="*/ 352425 h 447675"/>
                  <a:gd name="connsiteX14" fmla="*/ 259556 w 1633537"/>
                  <a:gd name="connsiteY14" fmla="*/ 342900 h 447675"/>
                  <a:gd name="connsiteX15" fmla="*/ 195262 w 1633537"/>
                  <a:gd name="connsiteY15" fmla="*/ 307181 h 447675"/>
                  <a:gd name="connsiteX16" fmla="*/ 150019 w 1633537"/>
                  <a:gd name="connsiteY16" fmla="*/ 278606 h 447675"/>
                  <a:gd name="connsiteX17" fmla="*/ 102393 w 1633537"/>
                  <a:gd name="connsiteY17" fmla="*/ 238125 h 447675"/>
                  <a:gd name="connsiteX18" fmla="*/ 71437 w 1633537"/>
                  <a:gd name="connsiteY18" fmla="*/ 207168 h 447675"/>
                  <a:gd name="connsiteX19" fmla="*/ 40481 w 1633537"/>
                  <a:gd name="connsiteY19" fmla="*/ 166687 h 447675"/>
                  <a:gd name="connsiteX20" fmla="*/ 16668 w 1633537"/>
                  <a:gd name="connsiteY20" fmla="*/ 114300 h 447675"/>
                  <a:gd name="connsiteX21" fmla="*/ 4763 w 1633537"/>
                  <a:gd name="connsiteY21" fmla="*/ 66675 h 447675"/>
                  <a:gd name="connsiteX22" fmla="*/ 0 w 1633537"/>
                  <a:gd name="connsiteY22" fmla="*/ 0 h 447675"/>
                  <a:gd name="connsiteX23" fmla="*/ 0 w 1633537"/>
                  <a:gd name="connsiteY23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28612 w 1633537"/>
                  <a:gd name="connsiteY13" fmla="*/ 369093 h 447675"/>
                  <a:gd name="connsiteX14" fmla="*/ 314325 w 1633537"/>
                  <a:gd name="connsiteY14" fmla="*/ 352425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81000 h 447675"/>
                  <a:gd name="connsiteX13" fmla="*/ 328612 w 1633537"/>
                  <a:gd name="connsiteY13" fmla="*/ 369093 h 447675"/>
                  <a:gd name="connsiteX14" fmla="*/ 307182 w 1633537"/>
                  <a:gd name="connsiteY14" fmla="*/ 366712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04812 h 447675"/>
                  <a:gd name="connsiteX12" fmla="*/ 402431 w 1633537"/>
                  <a:gd name="connsiteY12" fmla="*/ 395288 h 447675"/>
                  <a:gd name="connsiteX13" fmla="*/ 328612 w 1633537"/>
                  <a:gd name="connsiteY13" fmla="*/ 369093 h 447675"/>
                  <a:gd name="connsiteX14" fmla="*/ 307182 w 1633537"/>
                  <a:gd name="connsiteY14" fmla="*/ 366712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16718 h 447675"/>
                  <a:gd name="connsiteX11" fmla="*/ 476250 w 1633537"/>
                  <a:gd name="connsiteY11" fmla="*/ 416718 h 447675"/>
                  <a:gd name="connsiteX12" fmla="*/ 402431 w 1633537"/>
                  <a:gd name="connsiteY12" fmla="*/ 395288 h 447675"/>
                  <a:gd name="connsiteX13" fmla="*/ 328612 w 1633537"/>
                  <a:gd name="connsiteY13" fmla="*/ 369093 h 447675"/>
                  <a:gd name="connsiteX14" fmla="*/ 307182 w 1633537"/>
                  <a:gd name="connsiteY14" fmla="*/ 366712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0556 w 1633537"/>
                  <a:gd name="connsiteY9" fmla="*/ 431006 h 447675"/>
                  <a:gd name="connsiteX10" fmla="*/ 552450 w 1633537"/>
                  <a:gd name="connsiteY10" fmla="*/ 431005 h 447675"/>
                  <a:gd name="connsiteX11" fmla="*/ 476250 w 1633537"/>
                  <a:gd name="connsiteY11" fmla="*/ 416718 h 447675"/>
                  <a:gd name="connsiteX12" fmla="*/ 402431 w 1633537"/>
                  <a:gd name="connsiteY12" fmla="*/ 395288 h 447675"/>
                  <a:gd name="connsiteX13" fmla="*/ 328612 w 1633537"/>
                  <a:gd name="connsiteY13" fmla="*/ 369093 h 447675"/>
                  <a:gd name="connsiteX14" fmla="*/ 307182 w 1633537"/>
                  <a:gd name="connsiteY14" fmla="*/ 366712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47675"/>
                  <a:gd name="connsiteX1" fmla="*/ 1545431 w 1633537"/>
                  <a:gd name="connsiteY1" fmla="*/ 359568 h 447675"/>
                  <a:gd name="connsiteX2" fmla="*/ 1409700 w 1633537"/>
                  <a:gd name="connsiteY2" fmla="*/ 392906 h 447675"/>
                  <a:gd name="connsiteX3" fmla="*/ 1333500 w 1633537"/>
                  <a:gd name="connsiteY3" fmla="*/ 409575 h 447675"/>
                  <a:gd name="connsiteX4" fmla="*/ 1238250 w 1633537"/>
                  <a:gd name="connsiteY4" fmla="*/ 423862 h 447675"/>
                  <a:gd name="connsiteX5" fmla="*/ 1119187 w 1633537"/>
                  <a:gd name="connsiteY5" fmla="*/ 438150 h 447675"/>
                  <a:gd name="connsiteX6" fmla="*/ 969169 w 1633537"/>
                  <a:gd name="connsiteY6" fmla="*/ 447675 h 447675"/>
                  <a:gd name="connsiteX7" fmla="*/ 835819 w 1633537"/>
                  <a:gd name="connsiteY7" fmla="*/ 447675 h 447675"/>
                  <a:gd name="connsiteX8" fmla="*/ 728662 w 1633537"/>
                  <a:gd name="connsiteY8" fmla="*/ 440531 h 447675"/>
                  <a:gd name="connsiteX9" fmla="*/ 645318 w 1633537"/>
                  <a:gd name="connsiteY9" fmla="*/ 447675 h 447675"/>
                  <a:gd name="connsiteX10" fmla="*/ 552450 w 1633537"/>
                  <a:gd name="connsiteY10" fmla="*/ 431005 h 447675"/>
                  <a:gd name="connsiteX11" fmla="*/ 476250 w 1633537"/>
                  <a:gd name="connsiteY11" fmla="*/ 416718 h 447675"/>
                  <a:gd name="connsiteX12" fmla="*/ 402431 w 1633537"/>
                  <a:gd name="connsiteY12" fmla="*/ 395288 h 447675"/>
                  <a:gd name="connsiteX13" fmla="*/ 328612 w 1633537"/>
                  <a:gd name="connsiteY13" fmla="*/ 369093 h 447675"/>
                  <a:gd name="connsiteX14" fmla="*/ 307182 w 1633537"/>
                  <a:gd name="connsiteY14" fmla="*/ 366712 h 447675"/>
                  <a:gd name="connsiteX15" fmla="*/ 259556 w 1633537"/>
                  <a:gd name="connsiteY15" fmla="*/ 342900 h 447675"/>
                  <a:gd name="connsiteX16" fmla="*/ 195262 w 1633537"/>
                  <a:gd name="connsiteY16" fmla="*/ 307181 h 447675"/>
                  <a:gd name="connsiteX17" fmla="*/ 150019 w 1633537"/>
                  <a:gd name="connsiteY17" fmla="*/ 278606 h 447675"/>
                  <a:gd name="connsiteX18" fmla="*/ 102393 w 1633537"/>
                  <a:gd name="connsiteY18" fmla="*/ 238125 h 447675"/>
                  <a:gd name="connsiteX19" fmla="*/ 71437 w 1633537"/>
                  <a:gd name="connsiteY19" fmla="*/ 207168 h 447675"/>
                  <a:gd name="connsiteX20" fmla="*/ 40481 w 1633537"/>
                  <a:gd name="connsiteY20" fmla="*/ 166687 h 447675"/>
                  <a:gd name="connsiteX21" fmla="*/ 16668 w 1633537"/>
                  <a:gd name="connsiteY21" fmla="*/ 114300 h 447675"/>
                  <a:gd name="connsiteX22" fmla="*/ 4763 w 1633537"/>
                  <a:gd name="connsiteY22" fmla="*/ 66675 h 447675"/>
                  <a:gd name="connsiteX23" fmla="*/ 0 w 1633537"/>
                  <a:gd name="connsiteY23" fmla="*/ 0 h 447675"/>
                  <a:gd name="connsiteX24" fmla="*/ 0 w 1633537"/>
                  <a:gd name="connsiteY24" fmla="*/ 0 h 447675"/>
                  <a:gd name="connsiteX0" fmla="*/ 1633537 w 1633537"/>
                  <a:gd name="connsiteY0" fmla="*/ 328612 h 459581"/>
                  <a:gd name="connsiteX1" fmla="*/ 1545431 w 1633537"/>
                  <a:gd name="connsiteY1" fmla="*/ 359568 h 459581"/>
                  <a:gd name="connsiteX2" fmla="*/ 1409700 w 1633537"/>
                  <a:gd name="connsiteY2" fmla="*/ 392906 h 459581"/>
                  <a:gd name="connsiteX3" fmla="*/ 1333500 w 1633537"/>
                  <a:gd name="connsiteY3" fmla="*/ 409575 h 459581"/>
                  <a:gd name="connsiteX4" fmla="*/ 1238250 w 1633537"/>
                  <a:gd name="connsiteY4" fmla="*/ 423862 h 459581"/>
                  <a:gd name="connsiteX5" fmla="*/ 1119187 w 1633537"/>
                  <a:gd name="connsiteY5" fmla="*/ 438150 h 459581"/>
                  <a:gd name="connsiteX6" fmla="*/ 969169 w 1633537"/>
                  <a:gd name="connsiteY6" fmla="*/ 447675 h 459581"/>
                  <a:gd name="connsiteX7" fmla="*/ 835819 w 1633537"/>
                  <a:gd name="connsiteY7" fmla="*/ 447675 h 459581"/>
                  <a:gd name="connsiteX8" fmla="*/ 733425 w 1633537"/>
                  <a:gd name="connsiteY8" fmla="*/ 459581 h 459581"/>
                  <a:gd name="connsiteX9" fmla="*/ 645318 w 1633537"/>
                  <a:gd name="connsiteY9" fmla="*/ 447675 h 459581"/>
                  <a:gd name="connsiteX10" fmla="*/ 552450 w 1633537"/>
                  <a:gd name="connsiteY10" fmla="*/ 431005 h 459581"/>
                  <a:gd name="connsiteX11" fmla="*/ 476250 w 1633537"/>
                  <a:gd name="connsiteY11" fmla="*/ 416718 h 459581"/>
                  <a:gd name="connsiteX12" fmla="*/ 402431 w 1633537"/>
                  <a:gd name="connsiteY12" fmla="*/ 395288 h 459581"/>
                  <a:gd name="connsiteX13" fmla="*/ 328612 w 1633537"/>
                  <a:gd name="connsiteY13" fmla="*/ 369093 h 459581"/>
                  <a:gd name="connsiteX14" fmla="*/ 307182 w 1633537"/>
                  <a:gd name="connsiteY14" fmla="*/ 366712 h 459581"/>
                  <a:gd name="connsiteX15" fmla="*/ 259556 w 1633537"/>
                  <a:gd name="connsiteY15" fmla="*/ 342900 h 459581"/>
                  <a:gd name="connsiteX16" fmla="*/ 195262 w 1633537"/>
                  <a:gd name="connsiteY16" fmla="*/ 307181 h 459581"/>
                  <a:gd name="connsiteX17" fmla="*/ 150019 w 1633537"/>
                  <a:gd name="connsiteY17" fmla="*/ 278606 h 459581"/>
                  <a:gd name="connsiteX18" fmla="*/ 102393 w 1633537"/>
                  <a:gd name="connsiteY18" fmla="*/ 238125 h 459581"/>
                  <a:gd name="connsiteX19" fmla="*/ 71437 w 1633537"/>
                  <a:gd name="connsiteY19" fmla="*/ 207168 h 459581"/>
                  <a:gd name="connsiteX20" fmla="*/ 40481 w 1633537"/>
                  <a:gd name="connsiteY20" fmla="*/ 166687 h 459581"/>
                  <a:gd name="connsiteX21" fmla="*/ 16668 w 1633537"/>
                  <a:gd name="connsiteY21" fmla="*/ 114300 h 459581"/>
                  <a:gd name="connsiteX22" fmla="*/ 4763 w 1633537"/>
                  <a:gd name="connsiteY22" fmla="*/ 66675 h 459581"/>
                  <a:gd name="connsiteX23" fmla="*/ 0 w 1633537"/>
                  <a:gd name="connsiteY23" fmla="*/ 0 h 459581"/>
                  <a:gd name="connsiteX24" fmla="*/ 0 w 1633537"/>
                  <a:gd name="connsiteY24" fmla="*/ 0 h 459581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09700 w 1633537"/>
                  <a:gd name="connsiteY2" fmla="*/ 392906 h 466725"/>
                  <a:gd name="connsiteX3" fmla="*/ 1333500 w 1633537"/>
                  <a:gd name="connsiteY3" fmla="*/ 409575 h 466725"/>
                  <a:gd name="connsiteX4" fmla="*/ 1238250 w 1633537"/>
                  <a:gd name="connsiteY4" fmla="*/ 423862 h 466725"/>
                  <a:gd name="connsiteX5" fmla="*/ 1119187 w 1633537"/>
                  <a:gd name="connsiteY5" fmla="*/ 438150 h 466725"/>
                  <a:gd name="connsiteX6" fmla="*/ 969169 w 1633537"/>
                  <a:gd name="connsiteY6" fmla="*/ 447675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09700 w 1633537"/>
                  <a:gd name="connsiteY2" fmla="*/ 392906 h 466725"/>
                  <a:gd name="connsiteX3" fmla="*/ 1333500 w 1633537"/>
                  <a:gd name="connsiteY3" fmla="*/ 409575 h 466725"/>
                  <a:gd name="connsiteX4" fmla="*/ 1238250 w 1633537"/>
                  <a:gd name="connsiteY4" fmla="*/ 423862 h 466725"/>
                  <a:gd name="connsiteX5" fmla="*/ 1119187 w 1633537"/>
                  <a:gd name="connsiteY5" fmla="*/ 438150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09700 w 1633537"/>
                  <a:gd name="connsiteY2" fmla="*/ 392906 h 466725"/>
                  <a:gd name="connsiteX3" fmla="*/ 1333500 w 1633537"/>
                  <a:gd name="connsiteY3" fmla="*/ 409575 h 466725"/>
                  <a:gd name="connsiteX4" fmla="*/ 1238250 w 1633537"/>
                  <a:gd name="connsiteY4" fmla="*/ 423862 h 466725"/>
                  <a:gd name="connsiteX5" fmla="*/ 1119187 w 1633537"/>
                  <a:gd name="connsiteY5" fmla="*/ 459582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09700 w 1633537"/>
                  <a:gd name="connsiteY2" fmla="*/ 392906 h 466725"/>
                  <a:gd name="connsiteX3" fmla="*/ 1333500 w 1633537"/>
                  <a:gd name="connsiteY3" fmla="*/ 409575 h 466725"/>
                  <a:gd name="connsiteX4" fmla="*/ 1254918 w 1633537"/>
                  <a:gd name="connsiteY4" fmla="*/ 440531 h 466725"/>
                  <a:gd name="connsiteX5" fmla="*/ 1119187 w 1633537"/>
                  <a:gd name="connsiteY5" fmla="*/ 459582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09700 w 1633537"/>
                  <a:gd name="connsiteY2" fmla="*/ 392906 h 466725"/>
                  <a:gd name="connsiteX3" fmla="*/ 1352550 w 1633537"/>
                  <a:gd name="connsiteY3" fmla="*/ 423863 h 466725"/>
                  <a:gd name="connsiteX4" fmla="*/ 1254918 w 1633537"/>
                  <a:gd name="connsiteY4" fmla="*/ 440531 h 466725"/>
                  <a:gd name="connsiteX5" fmla="*/ 1119187 w 1633537"/>
                  <a:gd name="connsiteY5" fmla="*/ 459582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45431 w 1633537"/>
                  <a:gd name="connsiteY1" fmla="*/ 359568 h 466725"/>
                  <a:gd name="connsiteX2" fmla="*/ 1443038 w 1633537"/>
                  <a:gd name="connsiteY2" fmla="*/ 404812 h 466725"/>
                  <a:gd name="connsiteX3" fmla="*/ 1352550 w 1633537"/>
                  <a:gd name="connsiteY3" fmla="*/ 423863 h 466725"/>
                  <a:gd name="connsiteX4" fmla="*/ 1254918 w 1633537"/>
                  <a:gd name="connsiteY4" fmla="*/ 440531 h 466725"/>
                  <a:gd name="connsiteX5" fmla="*/ 1119187 w 1633537"/>
                  <a:gd name="connsiteY5" fmla="*/ 459582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  <a:gd name="connsiteX0" fmla="*/ 1633537 w 1633537"/>
                  <a:gd name="connsiteY0" fmla="*/ 328612 h 466725"/>
                  <a:gd name="connsiteX1" fmla="*/ 1562099 w 1633537"/>
                  <a:gd name="connsiteY1" fmla="*/ 366712 h 466725"/>
                  <a:gd name="connsiteX2" fmla="*/ 1443038 w 1633537"/>
                  <a:gd name="connsiteY2" fmla="*/ 404812 h 466725"/>
                  <a:gd name="connsiteX3" fmla="*/ 1352550 w 1633537"/>
                  <a:gd name="connsiteY3" fmla="*/ 423863 h 466725"/>
                  <a:gd name="connsiteX4" fmla="*/ 1254918 w 1633537"/>
                  <a:gd name="connsiteY4" fmla="*/ 440531 h 466725"/>
                  <a:gd name="connsiteX5" fmla="*/ 1119187 w 1633537"/>
                  <a:gd name="connsiteY5" fmla="*/ 459582 h 466725"/>
                  <a:gd name="connsiteX6" fmla="*/ 985838 w 1633537"/>
                  <a:gd name="connsiteY6" fmla="*/ 464344 h 466725"/>
                  <a:gd name="connsiteX7" fmla="*/ 850106 w 1633537"/>
                  <a:gd name="connsiteY7" fmla="*/ 466725 h 466725"/>
                  <a:gd name="connsiteX8" fmla="*/ 733425 w 1633537"/>
                  <a:gd name="connsiteY8" fmla="*/ 459581 h 466725"/>
                  <a:gd name="connsiteX9" fmla="*/ 645318 w 1633537"/>
                  <a:gd name="connsiteY9" fmla="*/ 447675 h 466725"/>
                  <a:gd name="connsiteX10" fmla="*/ 552450 w 1633537"/>
                  <a:gd name="connsiteY10" fmla="*/ 431005 h 466725"/>
                  <a:gd name="connsiteX11" fmla="*/ 476250 w 1633537"/>
                  <a:gd name="connsiteY11" fmla="*/ 416718 h 466725"/>
                  <a:gd name="connsiteX12" fmla="*/ 402431 w 1633537"/>
                  <a:gd name="connsiteY12" fmla="*/ 395288 h 466725"/>
                  <a:gd name="connsiteX13" fmla="*/ 328612 w 1633537"/>
                  <a:gd name="connsiteY13" fmla="*/ 369093 h 466725"/>
                  <a:gd name="connsiteX14" fmla="*/ 307182 w 1633537"/>
                  <a:gd name="connsiteY14" fmla="*/ 366712 h 466725"/>
                  <a:gd name="connsiteX15" fmla="*/ 259556 w 1633537"/>
                  <a:gd name="connsiteY15" fmla="*/ 342900 h 466725"/>
                  <a:gd name="connsiteX16" fmla="*/ 195262 w 1633537"/>
                  <a:gd name="connsiteY16" fmla="*/ 307181 h 466725"/>
                  <a:gd name="connsiteX17" fmla="*/ 150019 w 1633537"/>
                  <a:gd name="connsiteY17" fmla="*/ 278606 h 466725"/>
                  <a:gd name="connsiteX18" fmla="*/ 102393 w 1633537"/>
                  <a:gd name="connsiteY18" fmla="*/ 238125 h 466725"/>
                  <a:gd name="connsiteX19" fmla="*/ 71437 w 1633537"/>
                  <a:gd name="connsiteY19" fmla="*/ 207168 h 466725"/>
                  <a:gd name="connsiteX20" fmla="*/ 40481 w 1633537"/>
                  <a:gd name="connsiteY20" fmla="*/ 166687 h 466725"/>
                  <a:gd name="connsiteX21" fmla="*/ 16668 w 1633537"/>
                  <a:gd name="connsiteY21" fmla="*/ 114300 h 466725"/>
                  <a:gd name="connsiteX22" fmla="*/ 4763 w 1633537"/>
                  <a:gd name="connsiteY22" fmla="*/ 66675 h 466725"/>
                  <a:gd name="connsiteX23" fmla="*/ 0 w 1633537"/>
                  <a:gd name="connsiteY23" fmla="*/ 0 h 466725"/>
                  <a:gd name="connsiteX24" fmla="*/ 0 w 1633537"/>
                  <a:gd name="connsiteY24" fmla="*/ 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3537" h="466725">
                    <a:moveTo>
                      <a:pt x="1633537" y="328612"/>
                    </a:moveTo>
                    <a:lnTo>
                      <a:pt x="1562099" y="366712"/>
                    </a:lnTo>
                    <a:lnTo>
                      <a:pt x="1443038" y="404812"/>
                    </a:lnTo>
                    <a:lnTo>
                      <a:pt x="1352550" y="423863"/>
                    </a:lnTo>
                    <a:lnTo>
                      <a:pt x="1254918" y="440531"/>
                    </a:lnTo>
                    <a:lnTo>
                      <a:pt x="1119187" y="459582"/>
                    </a:lnTo>
                    <a:lnTo>
                      <a:pt x="985838" y="464344"/>
                    </a:lnTo>
                    <a:lnTo>
                      <a:pt x="850106" y="466725"/>
                    </a:lnTo>
                    <a:lnTo>
                      <a:pt x="733425" y="459581"/>
                    </a:lnTo>
                    <a:lnTo>
                      <a:pt x="645318" y="447675"/>
                    </a:lnTo>
                    <a:cubicBezTo>
                      <a:pt x="615949" y="442912"/>
                      <a:pt x="580628" y="436164"/>
                      <a:pt x="552450" y="431005"/>
                    </a:cubicBezTo>
                    <a:cubicBezTo>
                      <a:pt x="524272" y="425846"/>
                      <a:pt x="501650" y="416718"/>
                      <a:pt x="476250" y="416718"/>
                    </a:cubicBezTo>
                    <a:cubicBezTo>
                      <a:pt x="451644" y="408781"/>
                      <a:pt x="427037" y="403225"/>
                      <a:pt x="402431" y="395288"/>
                    </a:cubicBezTo>
                    <a:cubicBezTo>
                      <a:pt x="377825" y="387351"/>
                      <a:pt x="355599" y="379412"/>
                      <a:pt x="328612" y="369093"/>
                    </a:cubicBezTo>
                    <a:lnTo>
                      <a:pt x="307182" y="366712"/>
                    </a:lnTo>
                    <a:lnTo>
                      <a:pt x="259556" y="342900"/>
                    </a:lnTo>
                    <a:lnTo>
                      <a:pt x="195262" y="307181"/>
                    </a:lnTo>
                    <a:lnTo>
                      <a:pt x="150019" y="278606"/>
                    </a:lnTo>
                    <a:lnTo>
                      <a:pt x="102393" y="238125"/>
                    </a:lnTo>
                    <a:lnTo>
                      <a:pt x="71437" y="207168"/>
                    </a:lnTo>
                    <a:lnTo>
                      <a:pt x="40481" y="166687"/>
                    </a:lnTo>
                    <a:lnTo>
                      <a:pt x="16668" y="114300"/>
                    </a:lnTo>
                    <a:lnTo>
                      <a:pt x="4763" y="6667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6" name="Прямая соединительная линия 25"/>
            <p:cNvCxnSpPr>
              <a:stCxn id="18" idx="0"/>
              <a:endCxn id="13" idx="0"/>
            </p:cNvCxnSpPr>
            <p:nvPr/>
          </p:nvCxnSpPr>
          <p:spPr>
            <a:xfrm flipH="1" flipV="1">
              <a:off x="2879940" y="2475262"/>
              <a:ext cx="8516" cy="153476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1250106" y="2192658"/>
              <a:ext cx="8516" cy="153476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2296322" y="1558875"/>
              <a:ext cx="8516" cy="153476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51520" y="1059582"/>
            <a:ext cx="108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/>
                <a:ea typeface="Calibri"/>
              </a:rPr>
              <a:t>парабола</a:t>
            </a:r>
            <a:endParaRPr lang="ru-RU" i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5570587" y="987574"/>
            <a:ext cx="2313781" cy="2626117"/>
            <a:chOff x="5498579" y="1294656"/>
            <a:chExt cx="2313781" cy="2626117"/>
          </a:xfrm>
        </p:grpSpPr>
        <p:sp>
          <p:nvSpPr>
            <p:cNvPr id="69" name="Овал 68"/>
            <p:cNvSpPr/>
            <p:nvPr/>
          </p:nvSpPr>
          <p:spPr>
            <a:xfrm>
              <a:off x="6156176" y="1294656"/>
              <a:ext cx="1656184" cy="720008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10800000">
              <a:off x="5498580" y="3200773"/>
              <a:ext cx="1656000" cy="720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Дуга 72"/>
            <p:cNvSpPr/>
            <p:nvPr/>
          </p:nvSpPr>
          <p:spPr>
            <a:xfrm>
              <a:off x="5498579" y="3195439"/>
              <a:ext cx="1656000" cy="720000"/>
            </a:xfrm>
            <a:prstGeom prst="arc">
              <a:avLst>
                <a:gd name="adj1" fmla="val 10720262"/>
                <a:gd name="adj2" fmla="val 69362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498580" y="1626085"/>
              <a:ext cx="657596" cy="190611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7145239" y="1707654"/>
              <a:ext cx="657596" cy="190611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251520" y="365187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Цилиндр</a:t>
            </a:r>
            <a:r>
              <a:rPr lang="ru-RU" dirty="0">
                <a:latin typeface="Times New Roman"/>
                <a:ea typeface="Calibri"/>
              </a:rPr>
              <a:t>, каждое основание которого представляет собой фигуру, ограниченную частью параболы и отрезком.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80542" y="1453530"/>
            <a:ext cx="36004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572000" y="36497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Цилиндр</a:t>
            </a:r>
            <a:r>
              <a:rPr lang="ru-RU" dirty="0">
                <a:latin typeface="Times New Roman"/>
                <a:ea typeface="Calibri"/>
              </a:rPr>
              <a:t>, основаниями которого являются круги, но образующие цилиндра не перпендикулярны к плоскостям </a:t>
            </a:r>
            <a:r>
              <a:rPr lang="ru-RU" dirty="0" smtClean="0">
                <a:latin typeface="Times New Roman"/>
                <a:ea typeface="Calibri"/>
              </a:rPr>
              <a:t>оснований.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5722988" y="1548783"/>
            <a:ext cx="657596" cy="190611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5956152" y="1654699"/>
            <a:ext cx="657596" cy="190611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199238" y="1690478"/>
            <a:ext cx="657596" cy="190611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596336" y="2357467"/>
            <a:ext cx="1302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/>
                <a:ea typeface="Calibri"/>
              </a:rPr>
              <a:t>наклонный 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цилиндр</a:t>
            </a:r>
            <a:endParaRPr lang="ru-RU" i="1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2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2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6505575" y="1704975"/>
            <a:ext cx="1014413" cy="1023938"/>
          </a:xfrm>
          <a:custGeom>
            <a:avLst/>
            <a:gdLst>
              <a:gd name="connsiteX0" fmla="*/ 0 w 1014413"/>
              <a:gd name="connsiteY0" fmla="*/ 1023938 h 1023938"/>
              <a:gd name="connsiteX1" fmla="*/ 0 w 1014413"/>
              <a:gd name="connsiteY1" fmla="*/ 9525 h 1023938"/>
              <a:gd name="connsiteX2" fmla="*/ 1014413 w 1014413"/>
              <a:gd name="connsiteY2" fmla="*/ 0 h 1023938"/>
              <a:gd name="connsiteX3" fmla="*/ 0 w 1014413"/>
              <a:gd name="connsiteY3" fmla="*/ 1023938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413" h="1023938">
                <a:moveTo>
                  <a:pt x="0" y="1023938"/>
                </a:moveTo>
                <a:lnTo>
                  <a:pt x="0" y="9525"/>
                </a:lnTo>
                <a:lnTo>
                  <a:pt x="1014413" y="0"/>
                </a:lnTo>
                <a:lnTo>
                  <a:pt x="0" y="102393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154" y="220145"/>
                <a:ext cx="8379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𝐹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середина образующей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цилиндра, центрами оснований которого являются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𝑂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𝑇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Верно ли, что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𝐹𝑂</m:t>
                    </m:r>
                    <m:r>
                      <a:rPr lang="en-US" b="0" i="1" dirty="0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libri"/>
                      </a:rPr>
                      <m:t>𝐹𝑇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?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4" y="220145"/>
                <a:ext cx="837963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55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46614" y="3867894"/>
                <a:ext cx="1899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𝐹𝑂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𝐹𝑇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4" y="3867894"/>
                <a:ext cx="189936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564" t="-9836" r="-48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49944" y="906274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9944" y="1260094"/>
                <a:ext cx="2953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Рассмотрим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𝐹𝐴𝑂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𝐹𝐵𝑇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4" y="1260094"/>
                <a:ext cx="295395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49" t="-10000" r="-18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9944" y="1563638"/>
                <a:ext cx="31458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𝑂𝐴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𝑇𝐵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радиусы цилиндра.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4" y="1563638"/>
                <a:ext cx="314586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9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51796" y="1877308"/>
                <a:ext cx="223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" y="1877308"/>
                <a:ext cx="223336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436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1796" y="2185326"/>
                <a:ext cx="3455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𝐹𝐴𝑂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𝐹𝐵𝑇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– прямоугольные.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6" y="2185326"/>
                <a:ext cx="345594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7880" y="2499742"/>
                <a:ext cx="1138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80" y="2499742"/>
                <a:ext cx="113890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76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52072" y="2787774"/>
                <a:ext cx="1127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72" y="2787774"/>
                <a:ext cx="112768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432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олилиния 6"/>
          <p:cNvSpPr/>
          <p:nvPr/>
        </p:nvSpPr>
        <p:spPr>
          <a:xfrm>
            <a:off x="6521450" y="1720850"/>
            <a:ext cx="104775" cy="88900"/>
          </a:xfrm>
          <a:custGeom>
            <a:avLst/>
            <a:gdLst>
              <a:gd name="connsiteX0" fmla="*/ 0 w 104775"/>
              <a:gd name="connsiteY0" fmla="*/ 88900 h 88900"/>
              <a:gd name="connsiteX1" fmla="*/ 104775 w 104775"/>
              <a:gd name="connsiteY1" fmla="*/ 85725 h 88900"/>
              <a:gd name="connsiteX2" fmla="*/ 104775 w 104775"/>
              <a:gd name="connsiteY2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88900">
                <a:moveTo>
                  <a:pt x="0" y="88900"/>
                </a:moveTo>
                <a:lnTo>
                  <a:pt x="104775" y="85725"/>
                </a:lnTo>
                <a:lnTo>
                  <a:pt x="10477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49944" y="3084352"/>
                <a:ext cx="412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𝐹𝐴𝑂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𝐹𝐵𝑇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двум катетам.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4" y="3084352"/>
                <a:ext cx="4123501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83" t="-8197" r="-207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>
            <a:off x="6507425" y="1419622"/>
            <a:ext cx="2091067" cy="2808312"/>
            <a:chOff x="2044934" y="2211710"/>
            <a:chExt cx="1047800" cy="1242885"/>
          </a:xfrm>
        </p:grpSpPr>
        <p:sp>
          <p:nvSpPr>
            <p:cNvPr id="79" name="Овал 78"/>
            <p:cNvSpPr/>
            <p:nvPr/>
          </p:nvSpPr>
          <p:spPr>
            <a:xfrm>
              <a:off x="2047438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2044934" y="2338835"/>
              <a:ext cx="3175" cy="9900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3089559" y="2334683"/>
              <a:ext cx="3175" cy="9936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Дуга 85"/>
            <p:cNvSpPr/>
            <p:nvPr/>
          </p:nvSpPr>
          <p:spPr>
            <a:xfrm rot="10800000">
              <a:off x="2045463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>
              <a:off x="2045058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46614" y="3408196"/>
                <a:ext cx="2765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Следовательно,</a:t>
                </a:r>
                <a:r>
                  <a:rPr lang="en-US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𝐹𝑂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𝐹𝑇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.</a:t>
                </a:r>
                <a:r>
                  <a:rPr lang="ru-RU" dirty="0" smtClean="0">
                    <a:ea typeface="Cambria Math"/>
                  </a:rPr>
                  <a:t> 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4" y="3408196"/>
                <a:ext cx="2765822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762" t="-9836" r="-8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7501635" y="1671796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452320" y="141962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419622"/>
                <a:ext cx="39869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7524328" y="3651870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651870"/>
                <a:ext cx="38048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165701" y="1448197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701" y="1448197"/>
                <a:ext cx="3986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169893" y="367750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893" y="3677508"/>
                <a:ext cx="39869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156176" y="256973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9738"/>
                <a:ext cx="3986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9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6505575" y="2786063"/>
            <a:ext cx="1033463" cy="1162050"/>
          </a:xfrm>
          <a:custGeom>
            <a:avLst/>
            <a:gdLst>
              <a:gd name="connsiteX0" fmla="*/ 0 w 1033463"/>
              <a:gd name="connsiteY0" fmla="*/ 0 h 1162050"/>
              <a:gd name="connsiteX1" fmla="*/ 4763 w 1033463"/>
              <a:gd name="connsiteY1" fmla="*/ 1162050 h 1162050"/>
              <a:gd name="connsiteX2" fmla="*/ 1033463 w 1033463"/>
              <a:gd name="connsiteY2" fmla="*/ 1143000 h 1162050"/>
              <a:gd name="connsiteX3" fmla="*/ 0 w 1033463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3" h="1162050">
                <a:moveTo>
                  <a:pt x="0" y="0"/>
                </a:moveTo>
                <a:cubicBezTo>
                  <a:pt x="1588" y="387350"/>
                  <a:pt x="3175" y="774700"/>
                  <a:pt x="4763" y="1162050"/>
                </a:cubicBezTo>
                <a:lnTo>
                  <a:pt x="1033463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506691" y="1708647"/>
            <a:ext cx="6336" cy="2236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469711" y="272357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20685" y="388499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511925" y="3835400"/>
            <a:ext cx="104775" cy="107950"/>
          </a:xfrm>
          <a:custGeom>
            <a:avLst/>
            <a:gdLst>
              <a:gd name="connsiteX0" fmla="*/ 0 w 104775"/>
              <a:gd name="connsiteY0" fmla="*/ 3175 h 107950"/>
              <a:gd name="connsiteX1" fmla="*/ 104775 w 104775"/>
              <a:gd name="connsiteY1" fmla="*/ 0 h 107950"/>
              <a:gd name="connsiteX2" fmla="*/ 104775 w 104775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107950">
                <a:moveTo>
                  <a:pt x="0" y="3175"/>
                </a:moveTo>
                <a:lnTo>
                  <a:pt x="104775" y="0"/>
                </a:lnTo>
                <a:lnTo>
                  <a:pt x="104775" y="10795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44208" y="221171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37065" y="336383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992714" y="1638186"/>
            <a:ext cx="27558" cy="144651"/>
            <a:chOff x="6992714" y="1638186"/>
            <a:chExt cx="27558" cy="144651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020272" y="1638821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992714" y="163818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04397" y="3867894"/>
            <a:ext cx="28575" cy="144016"/>
            <a:chOff x="7004397" y="3867894"/>
            <a:chExt cx="28575" cy="14401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7032972" y="386789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004397" y="3867894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6875532" y="2188418"/>
            <a:ext cx="160615" cy="159143"/>
            <a:chOff x="6875532" y="2188418"/>
            <a:chExt cx="160615" cy="15914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6875532" y="2239561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928147" y="2188418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906989" y="2214885"/>
              <a:ext cx="10800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 rot="5400000">
            <a:off x="6953881" y="3292571"/>
            <a:ext cx="157435" cy="155968"/>
            <a:chOff x="6881889" y="2191593"/>
            <a:chExt cx="157435" cy="155968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6881889" y="2239561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931324" y="2191593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6906989" y="2214885"/>
              <a:ext cx="10800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Овал 55"/>
          <p:cNvSpPr/>
          <p:nvPr/>
        </p:nvSpPr>
        <p:spPr>
          <a:xfrm>
            <a:off x="6473486" y="169056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473486" y="391427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2" grpId="0"/>
      <p:bldP spid="6" grpId="0"/>
      <p:bldP spid="76" grpId="0"/>
      <p:bldP spid="14" grpId="0"/>
      <p:bldP spid="15" grpId="0"/>
      <p:bldP spid="29" grpId="0"/>
      <p:bldP spid="32" grpId="0"/>
      <p:bldP spid="88" grpId="0"/>
      <p:bldP spid="7" grpId="0" animBg="1"/>
      <p:bldP spid="89" grpId="0"/>
      <p:bldP spid="11" grpId="0"/>
      <p:bldP spid="25" grpId="0" animBg="1"/>
      <p:bldP spid="3" grpId="0"/>
      <p:bldP spid="33" grpId="0"/>
      <p:bldP spid="34" grpId="0"/>
      <p:bldP spid="35" grpId="0"/>
      <p:bldP spid="37" grpId="0"/>
      <p:bldP spid="5" grpId="0" animBg="1"/>
      <p:bldP spid="36" grpId="0" animBg="1"/>
      <p:bldP spid="31" grpId="0" animBg="1"/>
      <p:bldP spid="8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Дуга 86"/>
          <p:cNvSpPr/>
          <p:nvPr/>
        </p:nvSpPr>
        <p:spPr>
          <a:xfrm>
            <a:off x="6507674" y="3570329"/>
            <a:ext cx="2083484" cy="569397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505575" y="1624013"/>
            <a:ext cx="2081213" cy="2243137"/>
          </a:xfrm>
          <a:custGeom>
            <a:avLst/>
            <a:gdLst>
              <a:gd name="connsiteX0" fmla="*/ 0 w 2081213"/>
              <a:gd name="connsiteY0" fmla="*/ 2243137 h 2243137"/>
              <a:gd name="connsiteX1" fmla="*/ 1028700 w 2081213"/>
              <a:gd name="connsiteY1" fmla="*/ 0 h 2243137"/>
              <a:gd name="connsiteX2" fmla="*/ 2081213 w 2081213"/>
              <a:gd name="connsiteY2" fmla="*/ 2238375 h 2243137"/>
              <a:gd name="connsiteX3" fmla="*/ 0 w 2081213"/>
              <a:gd name="connsiteY3" fmla="*/ 2243137 h 22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213" h="2243137">
                <a:moveTo>
                  <a:pt x="0" y="2243137"/>
                </a:moveTo>
                <a:lnTo>
                  <a:pt x="1028700" y="0"/>
                </a:lnTo>
                <a:lnTo>
                  <a:pt x="2081213" y="2238375"/>
                </a:lnTo>
                <a:lnTo>
                  <a:pt x="0" y="224313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532874" y="1642951"/>
            <a:ext cx="6336" cy="223691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6513404" y="1347614"/>
            <a:ext cx="2083484" cy="569397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6499861" y="1635833"/>
            <a:ext cx="6336" cy="22369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584593" y="1643544"/>
            <a:ext cx="6336" cy="22450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Дуга 85"/>
          <p:cNvSpPr/>
          <p:nvPr/>
        </p:nvSpPr>
        <p:spPr>
          <a:xfrm rot="10800000">
            <a:off x="6508482" y="3586529"/>
            <a:ext cx="2083484" cy="569397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464" y="220145"/>
                <a:ext cx="84269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𝑂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центр основания цилиндра. Отрезок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– диаметр другого его основания. Вычислите площадь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𝐴𝑂𝐵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если радиус цилиндра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см, </a:t>
                </a:r>
                <a:r>
                  <a:rPr lang="ru-RU" dirty="0">
                    <a:latin typeface="Times New Roman"/>
                    <a:ea typeface="Calibri"/>
                  </a:rPr>
                  <a:t>а его высота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libri"/>
                      </a:rPr>
                      <m:t>6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см.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64" y="220145"/>
                <a:ext cx="842699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51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0254" y="3761716"/>
                <a:ext cx="164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12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ru-RU" b="0" i="0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3761716"/>
                <a:ext cx="164660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963" t="-9836" r="-59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0254" y="119430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0254" y="1500176"/>
                <a:ext cx="174291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ru-RU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осн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1500176"/>
                <a:ext cx="1742913" cy="610936"/>
              </a:xfrm>
              <a:prstGeom prst="rect">
                <a:avLst/>
              </a:prstGeom>
              <a:blipFill rotWithShape="1">
                <a:blip r:embed="rId4"/>
                <a:stretch>
                  <a:fillRect r="-2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0254" y="2073914"/>
                <a:ext cx="290611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цилиндра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  <a:ea typeface="Calibri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𝐴𝑂𝐵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m:t>(см)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2073914"/>
                <a:ext cx="2906117" cy="394210"/>
              </a:xfrm>
              <a:prstGeom prst="rect">
                <a:avLst/>
              </a:prstGeom>
              <a:blipFill rotWithShape="1">
                <a:blip r:embed="rId5"/>
                <a:stretch>
                  <a:fillRect t="-6154" r="-1048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3560" y="2562458"/>
                <a:ext cx="2359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𝐴𝐵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" y="2562458"/>
                <a:ext cx="23593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36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43560" y="2895884"/>
                <a:ext cx="181799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𝐴𝑂𝐵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" y="2895884"/>
                <a:ext cx="1817998" cy="610936"/>
              </a:xfrm>
              <a:prstGeom prst="rect">
                <a:avLst/>
              </a:prstGeom>
              <a:blipFill rotWithShape="1">
                <a:blip r:embed="rId7"/>
                <a:stretch>
                  <a:fillRect r="-1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32240" y="3579862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579862"/>
                <a:ext cx="57099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r="-1063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68723" y="3035970"/>
                <a:ext cx="1257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ru-RU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ru-RU" b="0" i="0" baseline="30000" dirty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dirty="0" smtClean="0"/>
                  <a:t> </a:t>
                </a:r>
                <a:endParaRPr lang="ru-RU" baseline="30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723" y="3035970"/>
                <a:ext cx="125707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9836" r="-339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64288" y="156363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563638"/>
                <a:ext cx="39869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524328" y="2715766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6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715766"/>
                <a:ext cx="570990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r="-1063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>
            <a:stCxn id="86" idx="2"/>
          </p:cNvCxnSpPr>
          <p:nvPr/>
        </p:nvCxnSpPr>
        <p:spPr>
          <a:xfrm flipV="1">
            <a:off x="6508480" y="3867894"/>
            <a:ext cx="2095968" cy="333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496317" y="158311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191339" y="376459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39" y="3764596"/>
                <a:ext cx="39869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493781" y="376296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81" y="3762968"/>
                <a:ext cx="39869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6473486" y="383371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558086" y="3820266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164288" y="382932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829324"/>
                <a:ext cx="38048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7496317" y="384880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" grpId="0" animBg="1"/>
      <p:bldP spid="79" grpId="0" animBg="1"/>
      <p:bldP spid="86" grpId="0" animBg="1"/>
      <p:bldP spid="2" grpId="0"/>
      <p:bldP spid="12" grpId="0"/>
      <p:bldP spid="6" grpId="0"/>
      <p:bldP spid="76" grpId="0"/>
      <p:bldP spid="14" grpId="0"/>
      <p:bldP spid="15" grpId="0"/>
      <p:bldP spid="29" grpId="0"/>
      <p:bldP spid="5" grpId="0"/>
      <p:bldP spid="11" grpId="0"/>
      <p:bldP spid="3" grpId="0"/>
      <p:bldP spid="10" grpId="0"/>
      <p:bldP spid="25" grpId="0" animBg="1"/>
      <p:bldP spid="28" grpId="0"/>
      <p:bldP spid="30" grpId="0"/>
      <p:bldP spid="32" grpId="0" animBg="1"/>
      <p:bldP spid="33" grpId="0" animBg="1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Дуга 86"/>
          <p:cNvSpPr/>
          <p:nvPr/>
        </p:nvSpPr>
        <p:spPr>
          <a:xfrm>
            <a:off x="6507674" y="3570329"/>
            <a:ext cx="2083484" cy="569397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505575" y="1619250"/>
            <a:ext cx="2085975" cy="2271713"/>
          </a:xfrm>
          <a:custGeom>
            <a:avLst/>
            <a:gdLst>
              <a:gd name="connsiteX0" fmla="*/ 0 w 2085975"/>
              <a:gd name="connsiteY0" fmla="*/ 4763 h 2271713"/>
              <a:gd name="connsiteX1" fmla="*/ 2085975 w 2085975"/>
              <a:gd name="connsiteY1" fmla="*/ 0 h 2271713"/>
              <a:gd name="connsiteX2" fmla="*/ 2085975 w 2085975"/>
              <a:gd name="connsiteY2" fmla="*/ 2247900 h 2271713"/>
              <a:gd name="connsiteX3" fmla="*/ 0 w 2085975"/>
              <a:gd name="connsiteY3" fmla="*/ 2271713 h 2271713"/>
              <a:gd name="connsiteX4" fmla="*/ 0 w 2085975"/>
              <a:gd name="connsiteY4" fmla="*/ 476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75" h="2271713">
                <a:moveTo>
                  <a:pt x="0" y="4763"/>
                </a:moveTo>
                <a:lnTo>
                  <a:pt x="2085975" y="0"/>
                </a:lnTo>
                <a:lnTo>
                  <a:pt x="2085975" y="2247900"/>
                </a:lnTo>
                <a:lnTo>
                  <a:pt x="0" y="2271713"/>
                </a:lnTo>
                <a:cubicBezTo>
                  <a:pt x="1588" y="1517650"/>
                  <a:pt x="3175" y="763588"/>
                  <a:pt x="0" y="47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532874" y="1642951"/>
            <a:ext cx="6336" cy="223691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6513404" y="1347614"/>
            <a:ext cx="2083484" cy="569397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6504624" y="1635833"/>
            <a:ext cx="6336" cy="22369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584593" y="1643544"/>
            <a:ext cx="6336" cy="22450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Дуга 85"/>
          <p:cNvSpPr/>
          <p:nvPr/>
        </p:nvSpPr>
        <p:spPr>
          <a:xfrm rot="10800000">
            <a:off x="6508482" y="3586529"/>
            <a:ext cx="2083484" cy="569397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9464" y="220145"/>
                <a:ext cx="8426992" cy="72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Радиус цилиндра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см, 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а его высота –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libri"/>
                        <a:cs typeface="Times New Roman"/>
                      </a:rPr>
                      <m:t>10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см. 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Вычислите площадь осевого сечения.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64" y="220145"/>
                <a:ext cx="8426992" cy="729430"/>
              </a:xfrm>
              <a:prstGeom prst="rect">
                <a:avLst/>
              </a:prstGeom>
              <a:blipFill rotWithShape="1">
                <a:blip r:embed="rId2"/>
                <a:stretch>
                  <a:fillRect l="-651" t="-166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0254" y="3761716"/>
                <a:ext cx="164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60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ru-RU" b="0" i="0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3761716"/>
                <a:ext cx="164660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963" t="-9836" r="-59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0254" y="119430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0254" y="1626354"/>
                <a:ext cx="750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ru-RU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1626354"/>
                <a:ext cx="75059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5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0254" y="2073914"/>
                <a:ext cx="1761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m:t>(см)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4" y="2073914"/>
                <a:ext cx="176157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4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3560" y="2562458"/>
                <a:ext cx="2906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=2∙3=6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(см)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" y="2562458"/>
                <a:ext cx="29069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272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43560" y="3066514"/>
                <a:ext cx="3409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𝐵𝐶𝐷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=6∙10=60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m:t>см</m:t>
                    </m:r>
                    <m:r>
                      <m:rPr>
                        <m:nor/>
                      </m:rPr>
                      <a:rPr lang="ru-RU" baseline="30000" dirty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" y="3066514"/>
                <a:ext cx="340945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232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524328" y="2715766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10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715766"/>
                <a:ext cx="684803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885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64288" y="156363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563638"/>
                <a:ext cx="39869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7496317" y="1583119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191339" y="376459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39" y="3764596"/>
                <a:ext cx="39869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32240" y="3579862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/>
                        <a:ea typeface="Calibri"/>
                      </a:rPr>
                      <m:t>3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см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579862"/>
                <a:ext cx="570990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7143" r="-1063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518005" y="3886944"/>
            <a:ext cx="1008000" cy="333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202388" y="3829324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𝑇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88" y="3829324"/>
                <a:ext cx="38048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7496317" y="384880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473486" y="385276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493781" y="3762968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81" y="3762968"/>
                <a:ext cx="39869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8558086" y="3820266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183734" y="1514466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34" y="1514466"/>
                <a:ext cx="40459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6484931" y="1602638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505226" y="1512838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226" y="1512838"/>
                <a:ext cx="385554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8569531" y="1570136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45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6" grpId="0" animBg="1"/>
      <p:bldP spid="79" grpId="0" animBg="1"/>
      <p:bldP spid="86" grpId="0" animBg="1"/>
      <p:bldP spid="2" grpId="0"/>
      <p:bldP spid="12" grpId="0"/>
      <p:bldP spid="6" grpId="0"/>
      <p:bldP spid="76" grpId="0"/>
      <p:bldP spid="14" grpId="0"/>
      <p:bldP spid="15" grpId="0"/>
      <p:bldP spid="29" grpId="0"/>
      <p:bldP spid="10" grpId="0"/>
      <p:bldP spid="3" grpId="0"/>
      <p:bldP spid="25" grpId="0" animBg="1"/>
      <p:bldP spid="28" grpId="0"/>
      <p:bldP spid="5" grpId="0"/>
      <p:bldP spid="34" grpId="0"/>
      <p:bldP spid="35" grpId="0" animBg="1"/>
      <p:bldP spid="32" grpId="0" animBg="1"/>
      <p:bldP spid="30" grpId="0"/>
      <p:bldP spid="33" grpId="0" animBg="1"/>
      <p:bldP spid="36" grpId="0"/>
      <p:bldP spid="40" grpId="0" animBg="1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83060"/>
              </p:ext>
            </p:extLst>
          </p:nvPr>
        </p:nvGraphicFramePr>
        <p:xfrm>
          <a:off x="0" y="0"/>
          <a:ext cx="9144000" cy="516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080"/>
                <a:gridCol w="3851920"/>
              </a:tblGrid>
              <a:tr h="843558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D6">
                        <a:alpha val="70000"/>
                      </a:srgbClr>
                    </a:solidFill>
                  </a:tcPr>
                </a:tc>
              </a:tr>
              <a:tr h="4320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26224" y="123478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Понятие цилиндра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029" y="1059582"/>
                <a:ext cx="5087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Тело, ограниченное цилиндрической поверхностью и двумя равными кругами с границами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en-US" sz="1600" dirty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называется </a:t>
                </a:r>
                <a:r>
                  <a:rPr lang="ru-RU" sz="1600" b="1" i="1" dirty="0">
                    <a:solidFill>
                      <a:srgbClr val="C00000"/>
                    </a:solidFill>
                    <a:latin typeface="Times New Roman"/>
                    <a:ea typeface="Calibri"/>
                  </a:rPr>
                  <a:t>цилиндром</a:t>
                </a:r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29" y="1059582"/>
                <a:ext cx="508705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719" t="-2206" r="-719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-55768" y="854022"/>
            <a:ext cx="9250892" cy="4445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73352" y="7255682"/>
            <a:ext cx="9252192" cy="2476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14680" y="1995686"/>
                <a:ext cx="50774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1600" b="1" i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Прямым круговым цилиндром</a:t>
                </a:r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или просто </a:t>
                </a:r>
                <a:r>
                  <a:rPr lang="ru-RU" sz="1600" b="1" i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цилиндром</a:t>
                </a:r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называется геометрическое тело, ограниченное цилиндрической поверхностью и двумя параллельными плоскостями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/>
                        <a:cs typeface="Times New Roman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/>
                        <a:cs typeface="Times New Roman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, которые перпендикулярны образующим цилиндрической поверхности.</a:t>
                </a:r>
                <a:endParaRPr lang="ru-RU" sz="1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1995686"/>
                <a:ext cx="50774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00" t="-1382" r="-1200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 flipV="1">
            <a:off x="7207724" y="4220062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араллелограмм 19"/>
          <p:cNvSpPr/>
          <p:nvPr/>
        </p:nvSpPr>
        <p:spPr>
          <a:xfrm>
            <a:off x="5436096" y="3690814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44978" y="384723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27530" y="1925419"/>
            <a:ext cx="1160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ось </a:t>
            </a:r>
            <a:endParaRPr lang="en-US" b="1" i="1" dirty="0" smtClean="0">
              <a:solidFill>
                <a:schemeClr val="accent3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цилиндра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257175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863973" y="393990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973" y="3939902"/>
                <a:ext cx="39869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Дуга 28"/>
          <p:cNvSpPr/>
          <p:nvPr/>
        </p:nvSpPr>
        <p:spPr>
          <a:xfrm>
            <a:off x="5942199" y="3840352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5941803" y="3839319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940433" y="1607360"/>
            <a:ext cx="7631" cy="2580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448775" y="1598917"/>
            <a:ext cx="7631" cy="2590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10800000">
            <a:off x="5943173" y="3859043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0800000">
            <a:off x="5944978" y="3858010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596732" y="414322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6724609" y="1922212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660713" y="1917449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8092761" y="1845441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178574" y="1946027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834648" y="425381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48" y="4253810"/>
                <a:ext cx="3657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5508104" y="4299942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99942"/>
                <a:ext cx="38241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258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араллелограмм 41"/>
          <p:cNvSpPr/>
          <p:nvPr/>
        </p:nvSpPr>
        <p:spPr>
          <a:xfrm>
            <a:off x="5489446" y="1135366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5580112" y="170765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70765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/>
          <p:cNvSpPr/>
          <p:nvPr/>
        </p:nvSpPr>
        <p:spPr>
          <a:xfrm>
            <a:off x="5947919" y="1275966"/>
            <a:ext cx="2509104" cy="656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213115" y="1603496"/>
            <a:ext cx="321" cy="2544248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206144" y="1592216"/>
            <a:ext cx="0" cy="25922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5948153" y="127560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135388" y="1110762"/>
                <a:ext cx="4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88" y="1110762"/>
                <a:ext cx="46301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8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6588224" y="153823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51737" y="125655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радиус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199456" y="1600478"/>
            <a:ext cx="1260000" cy="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797128" y="1323342"/>
                <a:ext cx="484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28" y="1323342"/>
                <a:ext cx="48494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7173080" y="155632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>
            <a:stCxn id="53" idx="0"/>
          </p:cNvCxnSpPr>
          <p:nvPr/>
        </p:nvCxnSpPr>
        <p:spPr>
          <a:xfrm flipH="1" flipV="1">
            <a:off x="7208759" y="967044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7173080" y="41471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5947853" y="1617663"/>
            <a:ext cx="2503054" cy="2886868"/>
          </a:xfrm>
          <a:custGeom>
            <a:avLst/>
            <a:gdLst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57150 w 2520950"/>
              <a:gd name="connsiteY29" fmla="*/ 26987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63500 w 2520950"/>
              <a:gd name="connsiteY29" fmla="*/ 26733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08434 w 2514784"/>
              <a:gd name="connsiteY0" fmla="*/ 2560637 h 2903537"/>
              <a:gd name="connsiteX1" fmla="*/ 2514784 w 2514784"/>
              <a:gd name="connsiteY1" fmla="*/ 33337 h 2903537"/>
              <a:gd name="connsiteX2" fmla="*/ 2432234 w 2514784"/>
              <a:gd name="connsiteY2" fmla="*/ 115887 h 2903537"/>
              <a:gd name="connsiteX3" fmla="*/ 2343334 w 2514784"/>
              <a:gd name="connsiteY3" fmla="*/ 166687 h 2903537"/>
              <a:gd name="connsiteX4" fmla="*/ 2216334 w 2514784"/>
              <a:gd name="connsiteY4" fmla="*/ 211137 h 2903537"/>
              <a:gd name="connsiteX5" fmla="*/ 2133784 w 2514784"/>
              <a:gd name="connsiteY5" fmla="*/ 223837 h 2903537"/>
              <a:gd name="connsiteX6" fmla="*/ 2019484 w 2514784"/>
              <a:gd name="connsiteY6" fmla="*/ 249237 h 2903537"/>
              <a:gd name="connsiteX7" fmla="*/ 1924234 w 2514784"/>
              <a:gd name="connsiteY7" fmla="*/ 274637 h 2903537"/>
              <a:gd name="connsiteX8" fmla="*/ 1841684 w 2514784"/>
              <a:gd name="connsiteY8" fmla="*/ 280987 h 2903537"/>
              <a:gd name="connsiteX9" fmla="*/ 1733734 w 2514784"/>
              <a:gd name="connsiteY9" fmla="*/ 300037 h 2903537"/>
              <a:gd name="connsiteX10" fmla="*/ 1625784 w 2514784"/>
              <a:gd name="connsiteY10" fmla="*/ 306387 h 2903537"/>
              <a:gd name="connsiteX11" fmla="*/ 1524184 w 2514784"/>
              <a:gd name="connsiteY11" fmla="*/ 312737 h 2903537"/>
              <a:gd name="connsiteX12" fmla="*/ 1378134 w 2514784"/>
              <a:gd name="connsiteY12" fmla="*/ 319087 h 2903537"/>
              <a:gd name="connsiteX13" fmla="*/ 1257484 w 2514784"/>
              <a:gd name="connsiteY13" fmla="*/ 319087 h 2903537"/>
              <a:gd name="connsiteX14" fmla="*/ 1098734 w 2514784"/>
              <a:gd name="connsiteY14" fmla="*/ 312737 h 2903537"/>
              <a:gd name="connsiteX15" fmla="*/ 946334 w 2514784"/>
              <a:gd name="connsiteY15" fmla="*/ 312737 h 2903537"/>
              <a:gd name="connsiteX16" fmla="*/ 844734 w 2514784"/>
              <a:gd name="connsiteY16" fmla="*/ 306387 h 2903537"/>
              <a:gd name="connsiteX17" fmla="*/ 724084 w 2514784"/>
              <a:gd name="connsiteY17" fmla="*/ 280987 h 2903537"/>
              <a:gd name="connsiteX18" fmla="*/ 603434 w 2514784"/>
              <a:gd name="connsiteY18" fmla="*/ 274637 h 2903537"/>
              <a:gd name="connsiteX19" fmla="*/ 520884 w 2514784"/>
              <a:gd name="connsiteY19" fmla="*/ 255587 h 2903537"/>
              <a:gd name="connsiteX20" fmla="*/ 425634 w 2514784"/>
              <a:gd name="connsiteY20" fmla="*/ 236537 h 2903537"/>
              <a:gd name="connsiteX21" fmla="*/ 343084 w 2514784"/>
              <a:gd name="connsiteY21" fmla="*/ 211137 h 2903537"/>
              <a:gd name="connsiteX22" fmla="*/ 273234 w 2514784"/>
              <a:gd name="connsiteY22" fmla="*/ 192087 h 2903537"/>
              <a:gd name="connsiteX23" fmla="*/ 184334 w 2514784"/>
              <a:gd name="connsiteY23" fmla="*/ 160337 h 2903537"/>
              <a:gd name="connsiteX24" fmla="*/ 120834 w 2514784"/>
              <a:gd name="connsiteY24" fmla="*/ 122237 h 2903537"/>
              <a:gd name="connsiteX25" fmla="*/ 50984 w 2514784"/>
              <a:gd name="connsiteY25" fmla="*/ 71437 h 2903537"/>
              <a:gd name="connsiteX26" fmla="*/ 6534 w 2514784"/>
              <a:gd name="connsiteY26" fmla="*/ 26987 h 2903537"/>
              <a:gd name="connsiteX27" fmla="*/ 12884 w 2514784"/>
              <a:gd name="connsiteY27" fmla="*/ 0 h 2903537"/>
              <a:gd name="connsiteX28" fmla="*/ 184 w 2514784"/>
              <a:gd name="connsiteY28" fmla="*/ 2566987 h 2903537"/>
              <a:gd name="connsiteX29" fmla="*/ 57334 w 2514784"/>
              <a:gd name="connsiteY29" fmla="*/ 2668587 h 2903537"/>
              <a:gd name="connsiteX30" fmla="*/ 152584 w 2514784"/>
              <a:gd name="connsiteY30" fmla="*/ 2732087 h 2903537"/>
              <a:gd name="connsiteX31" fmla="*/ 336734 w 2514784"/>
              <a:gd name="connsiteY31" fmla="*/ 2795587 h 2903537"/>
              <a:gd name="connsiteX32" fmla="*/ 457384 w 2514784"/>
              <a:gd name="connsiteY32" fmla="*/ 2820987 h 2903537"/>
              <a:gd name="connsiteX33" fmla="*/ 622484 w 2514784"/>
              <a:gd name="connsiteY33" fmla="*/ 2859087 h 2903537"/>
              <a:gd name="connsiteX34" fmla="*/ 755834 w 2514784"/>
              <a:gd name="connsiteY34" fmla="*/ 2878137 h 2903537"/>
              <a:gd name="connsiteX35" fmla="*/ 927284 w 2514784"/>
              <a:gd name="connsiteY35" fmla="*/ 2897187 h 2903537"/>
              <a:gd name="connsiteX36" fmla="*/ 1054284 w 2514784"/>
              <a:gd name="connsiteY36" fmla="*/ 2897187 h 2903537"/>
              <a:gd name="connsiteX37" fmla="*/ 1225734 w 2514784"/>
              <a:gd name="connsiteY37" fmla="*/ 2897187 h 2903537"/>
              <a:gd name="connsiteX38" fmla="*/ 1390834 w 2514784"/>
              <a:gd name="connsiteY38" fmla="*/ 2903537 h 2903537"/>
              <a:gd name="connsiteX39" fmla="*/ 1581334 w 2514784"/>
              <a:gd name="connsiteY39" fmla="*/ 2890837 h 2903537"/>
              <a:gd name="connsiteX40" fmla="*/ 1828984 w 2514784"/>
              <a:gd name="connsiteY40" fmla="*/ 2865437 h 2903537"/>
              <a:gd name="connsiteX41" fmla="*/ 2089334 w 2514784"/>
              <a:gd name="connsiteY41" fmla="*/ 2814637 h 2903537"/>
              <a:gd name="connsiteX42" fmla="*/ 2298884 w 2514784"/>
              <a:gd name="connsiteY42" fmla="*/ 2744787 h 2903537"/>
              <a:gd name="connsiteX43" fmla="*/ 2451284 w 2514784"/>
              <a:gd name="connsiteY43" fmla="*/ 2668587 h 2903537"/>
              <a:gd name="connsiteX44" fmla="*/ 2508434 w 2514784"/>
              <a:gd name="connsiteY44" fmla="*/ 2617787 h 2903537"/>
              <a:gd name="connsiteX45" fmla="*/ 2508434 w 2514784"/>
              <a:gd name="connsiteY45" fmla="*/ 2560637 h 2903537"/>
              <a:gd name="connsiteX0" fmla="*/ 2503737 w 2510087"/>
              <a:gd name="connsiteY0" fmla="*/ 2560637 h 2903537"/>
              <a:gd name="connsiteX1" fmla="*/ 2510087 w 2510087"/>
              <a:gd name="connsiteY1" fmla="*/ 33337 h 2903537"/>
              <a:gd name="connsiteX2" fmla="*/ 2427537 w 2510087"/>
              <a:gd name="connsiteY2" fmla="*/ 115887 h 2903537"/>
              <a:gd name="connsiteX3" fmla="*/ 2338637 w 2510087"/>
              <a:gd name="connsiteY3" fmla="*/ 166687 h 2903537"/>
              <a:gd name="connsiteX4" fmla="*/ 2211637 w 2510087"/>
              <a:gd name="connsiteY4" fmla="*/ 211137 h 2903537"/>
              <a:gd name="connsiteX5" fmla="*/ 2129087 w 2510087"/>
              <a:gd name="connsiteY5" fmla="*/ 223837 h 2903537"/>
              <a:gd name="connsiteX6" fmla="*/ 2014787 w 2510087"/>
              <a:gd name="connsiteY6" fmla="*/ 249237 h 2903537"/>
              <a:gd name="connsiteX7" fmla="*/ 1919537 w 2510087"/>
              <a:gd name="connsiteY7" fmla="*/ 274637 h 2903537"/>
              <a:gd name="connsiteX8" fmla="*/ 1836987 w 2510087"/>
              <a:gd name="connsiteY8" fmla="*/ 280987 h 2903537"/>
              <a:gd name="connsiteX9" fmla="*/ 1729037 w 2510087"/>
              <a:gd name="connsiteY9" fmla="*/ 300037 h 2903537"/>
              <a:gd name="connsiteX10" fmla="*/ 1621087 w 2510087"/>
              <a:gd name="connsiteY10" fmla="*/ 306387 h 2903537"/>
              <a:gd name="connsiteX11" fmla="*/ 1519487 w 2510087"/>
              <a:gd name="connsiteY11" fmla="*/ 312737 h 2903537"/>
              <a:gd name="connsiteX12" fmla="*/ 1373437 w 2510087"/>
              <a:gd name="connsiteY12" fmla="*/ 319087 h 2903537"/>
              <a:gd name="connsiteX13" fmla="*/ 1252787 w 2510087"/>
              <a:gd name="connsiteY13" fmla="*/ 319087 h 2903537"/>
              <a:gd name="connsiteX14" fmla="*/ 1094037 w 2510087"/>
              <a:gd name="connsiteY14" fmla="*/ 312737 h 2903537"/>
              <a:gd name="connsiteX15" fmla="*/ 941637 w 2510087"/>
              <a:gd name="connsiteY15" fmla="*/ 312737 h 2903537"/>
              <a:gd name="connsiteX16" fmla="*/ 840037 w 2510087"/>
              <a:gd name="connsiteY16" fmla="*/ 306387 h 2903537"/>
              <a:gd name="connsiteX17" fmla="*/ 719387 w 2510087"/>
              <a:gd name="connsiteY17" fmla="*/ 280987 h 2903537"/>
              <a:gd name="connsiteX18" fmla="*/ 598737 w 2510087"/>
              <a:gd name="connsiteY18" fmla="*/ 274637 h 2903537"/>
              <a:gd name="connsiteX19" fmla="*/ 516187 w 2510087"/>
              <a:gd name="connsiteY19" fmla="*/ 255587 h 2903537"/>
              <a:gd name="connsiteX20" fmla="*/ 420937 w 2510087"/>
              <a:gd name="connsiteY20" fmla="*/ 236537 h 2903537"/>
              <a:gd name="connsiteX21" fmla="*/ 338387 w 2510087"/>
              <a:gd name="connsiteY21" fmla="*/ 211137 h 2903537"/>
              <a:gd name="connsiteX22" fmla="*/ 268537 w 2510087"/>
              <a:gd name="connsiteY22" fmla="*/ 192087 h 2903537"/>
              <a:gd name="connsiteX23" fmla="*/ 179637 w 2510087"/>
              <a:gd name="connsiteY23" fmla="*/ 160337 h 2903537"/>
              <a:gd name="connsiteX24" fmla="*/ 116137 w 2510087"/>
              <a:gd name="connsiteY24" fmla="*/ 122237 h 2903537"/>
              <a:gd name="connsiteX25" fmla="*/ 46287 w 2510087"/>
              <a:gd name="connsiteY25" fmla="*/ 71437 h 2903537"/>
              <a:gd name="connsiteX26" fmla="*/ 1837 w 2510087"/>
              <a:gd name="connsiteY26" fmla="*/ 26987 h 2903537"/>
              <a:gd name="connsiteX27" fmla="*/ 8187 w 2510087"/>
              <a:gd name="connsiteY27" fmla="*/ 0 h 2903537"/>
              <a:gd name="connsiteX28" fmla="*/ 249 w 2510087"/>
              <a:gd name="connsiteY28" fmla="*/ 2566987 h 2903537"/>
              <a:gd name="connsiteX29" fmla="*/ 52637 w 2510087"/>
              <a:gd name="connsiteY29" fmla="*/ 2668587 h 2903537"/>
              <a:gd name="connsiteX30" fmla="*/ 147887 w 2510087"/>
              <a:gd name="connsiteY30" fmla="*/ 2732087 h 2903537"/>
              <a:gd name="connsiteX31" fmla="*/ 332037 w 2510087"/>
              <a:gd name="connsiteY31" fmla="*/ 2795587 h 2903537"/>
              <a:gd name="connsiteX32" fmla="*/ 452687 w 2510087"/>
              <a:gd name="connsiteY32" fmla="*/ 2820987 h 2903537"/>
              <a:gd name="connsiteX33" fmla="*/ 617787 w 2510087"/>
              <a:gd name="connsiteY33" fmla="*/ 2859087 h 2903537"/>
              <a:gd name="connsiteX34" fmla="*/ 751137 w 2510087"/>
              <a:gd name="connsiteY34" fmla="*/ 2878137 h 2903537"/>
              <a:gd name="connsiteX35" fmla="*/ 922587 w 2510087"/>
              <a:gd name="connsiteY35" fmla="*/ 2897187 h 2903537"/>
              <a:gd name="connsiteX36" fmla="*/ 1049587 w 2510087"/>
              <a:gd name="connsiteY36" fmla="*/ 2897187 h 2903537"/>
              <a:gd name="connsiteX37" fmla="*/ 1221037 w 2510087"/>
              <a:gd name="connsiteY37" fmla="*/ 2897187 h 2903537"/>
              <a:gd name="connsiteX38" fmla="*/ 1386137 w 2510087"/>
              <a:gd name="connsiteY38" fmla="*/ 2903537 h 2903537"/>
              <a:gd name="connsiteX39" fmla="*/ 1576637 w 2510087"/>
              <a:gd name="connsiteY39" fmla="*/ 2890837 h 2903537"/>
              <a:gd name="connsiteX40" fmla="*/ 1824287 w 2510087"/>
              <a:gd name="connsiteY40" fmla="*/ 2865437 h 2903537"/>
              <a:gd name="connsiteX41" fmla="*/ 2084637 w 2510087"/>
              <a:gd name="connsiteY41" fmla="*/ 2814637 h 2903537"/>
              <a:gd name="connsiteX42" fmla="*/ 2294187 w 2510087"/>
              <a:gd name="connsiteY42" fmla="*/ 2744787 h 2903537"/>
              <a:gd name="connsiteX43" fmla="*/ 2446587 w 2510087"/>
              <a:gd name="connsiteY43" fmla="*/ 2668587 h 2903537"/>
              <a:gd name="connsiteX44" fmla="*/ 2503737 w 2510087"/>
              <a:gd name="connsiteY44" fmla="*/ 2617787 h 2903537"/>
              <a:gd name="connsiteX45" fmla="*/ 2503737 w 2510087"/>
              <a:gd name="connsiteY45" fmla="*/ 2560637 h 2903537"/>
              <a:gd name="connsiteX0" fmla="*/ 2502670 w 2509020"/>
              <a:gd name="connsiteY0" fmla="*/ 2560637 h 2903537"/>
              <a:gd name="connsiteX1" fmla="*/ 2509020 w 2509020"/>
              <a:gd name="connsiteY1" fmla="*/ 33337 h 2903537"/>
              <a:gd name="connsiteX2" fmla="*/ 2426470 w 2509020"/>
              <a:gd name="connsiteY2" fmla="*/ 115887 h 2903537"/>
              <a:gd name="connsiteX3" fmla="*/ 2337570 w 2509020"/>
              <a:gd name="connsiteY3" fmla="*/ 166687 h 2903537"/>
              <a:gd name="connsiteX4" fmla="*/ 2210570 w 2509020"/>
              <a:gd name="connsiteY4" fmla="*/ 211137 h 2903537"/>
              <a:gd name="connsiteX5" fmla="*/ 2128020 w 2509020"/>
              <a:gd name="connsiteY5" fmla="*/ 223837 h 2903537"/>
              <a:gd name="connsiteX6" fmla="*/ 2013720 w 2509020"/>
              <a:gd name="connsiteY6" fmla="*/ 249237 h 2903537"/>
              <a:gd name="connsiteX7" fmla="*/ 1918470 w 2509020"/>
              <a:gd name="connsiteY7" fmla="*/ 274637 h 2903537"/>
              <a:gd name="connsiteX8" fmla="*/ 1835920 w 2509020"/>
              <a:gd name="connsiteY8" fmla="*/ 280987 h 2903537"/>
              <a:gd name="connsiteX9" fmla="*/ 1727970 w 2509020"/>
              <a:gd name="connsiteY9" fmla="*/ 300037 h 2903537"/>
              <a:gd name="connsiteX10" fmla="*/ 1620020 w 2509020"/>
              <a:gd name="connsiteY10" fmla="*/ 306387 h 2903537"/>
              <a:gd name="connsiteX11" fmla="*/ 1518420 w 2509020"/>
              <a:gd name="connsiteY11" fmla="*/ 312737 h 2903537"/>
              <a:gd name="connsiteX12" fmla="*/ 1372370 w 2509020"/>
              <a:gd name="connsiteY12" fmla="*/ 319087 h 2903537"/>
              <a:gd name="connsiteX13" fmla="*/ 1251720 w 2509020"/>
              <a:gd name="connsiteY13" fmla="*/ 319087 h 2903537"/>
              <a:gd name="connsiteX14" fmla="*/ 1092970 w 2509020"/>
              <a:gd name="connsiteY14" fmla="*/ 312737 h 2903537"/>
              <a:gd name="connsiteX15" fmla="*/ 940570 w 2509020"/>
              <a:gd name="connsiteY15" fmla="*/ 312737 h 2903537"/>
              <a:gd name="connsiteX16" fmla="*/ 838970 w 2509020"/>
              <a:gd name="connsiteY16" fmla="*/ 306387 h 2903537"/>
              <a:gd name="connsiteX17" fmla="*/ 718320 w 2509020"/>
              <a:gd name="connsiteY17" fmla="*/ 280987 h 2903537"/>
              <a:gd name="connsiteX18" fmla="*/ 597670 w 2509020"/>
              <a:gd name="connsiteY18" fmla="*/ 274637 h 2903537"/>
              <a:gd name="connsiteX19" fmla="*/ 515120 w 2509020"/>
              <a:gd name="connsiteY19" fmla="*/ 255587 h 2903537"/>
              <a:gd name="connsiteX20" fmla="*/ 419870 w 2509020"/>
              <a:gd name="connsiteY20" fmla="*/ 236537 h 2903537"/>
              <a:gd name="connsiteX21" fmla="*/ 337320 w 2509020"/>
              <a:gd name="connsiteY21" fmla="*/ 211137 h 2903537"/>
              <a:gd name="connsiteX22" fmla="*/ 267470 w 2509020"/>
              <a:gd name="connsiteY22" fmla="*/ 192087 h 2903537"/>
              <a:gd name="connsiteX23" fmla="*/ 178570 w 2509020"/>
              <a:gd name="connsiteY23" fmla="*/ 160337 h 2903537"/>
              <a:gd name="connsiteX24" fmla="*/ 115070 w 2509020"/>
              <a:gd name="connsiteY24" fmla="*/ 122237 h 2903537"/>
              <a:gd name="connsiteX25" fmla="*/ 45220 w 2509020"/>
              <a:gd name="connsiteY25" fmla="*/ 71437 h 2903537"/>
              <a:gd name="connsiteX26" fmla="*/ 770 w 2509020"/>
              <a:gd name="connsiteY26" fmla="*/ 26987 h 2903537"/>
              <a:gd name="connsiteX27" fmla="*/ 7120 w 2509020"/>
              <a:gd name="connsiteY27" fmla="*/ 0 h 2903537"/>
              <a:gd name="connsiteX28" fmla="*/ 3944 w 2509020"/>
              <a:gd name="connsiteY28" fmla="*/ 2538412 h 2903537"/>
              <a:gd name="connsiteX29" fmla="*/ 51570 w 2509020"/>
              <a:gd name="connsiteY29" fmla="*/ 2668587 h 2903537"/>
              <a:gd name="connsiteX30" fmla="*/ 146820 w 2509020"/>
              <a:gd name="connsiteY30" fmla="*/ 2732087 h 2903537"/>
              <a:gd name="connsiteX31" fmla="*/ 330970 w 2509020"/>
              <a:gd name="connsiteY31" fmla="*/ 2795587 h 2903537"/>
              <a:gd name="connsiteX32" fmla="*/ 451620 w 2509020"/>
              <a:gd name="connsiteY32" fmla="*/ 2820987 h 2903537"/>
              <a:gd name="connsiteX33" fmla="*/ 616720 w 2509020"/>
              <a:gd name="connsiteY33" fmla="*/ 2859087 h 2903537"/>
              <a:gd name="connsiteX34" fmla="*/ 750070 w 2509020"/>
              <a:gd name="connsiteY34" fmla="*/ 2878137 h 2903537"/>
              <a:gd name="connsiteX35" fmla="*/ 921520 w 2509020"/>
              <a:gd name="connsiteY35" fmla="*/ 2897187 h 2903537"/>
              <a:gd name="connsiteX36" fmla="*/ 1048520 w 2509020"/>
              <a:gd name="connsiteY36" fmla="*/ 2897187 h 2903537"/>
              <a:gd name="connsiteX37" fmla="*/ 1219970 w 2509020"/>
              <a:gd name="connsiteY37" fmla="*/ 2897187 h 2903537"/>
              <a:gd name="connsiteX38" fmla="*/ 1385070 w 2509020"/>
              <a:gd name="connsiteY38" fmla="*/ 2903537 h 2903537"/>
              <a:gd name="connsiteX39" fmla="*/ 1575570 w 2509020"/>
              <a:gd name="connsiteY39" fmla="*/ 2890837 h 2903537"/>
              <a:gd name="connsiteX40" fmla="*/ 1823220 w 2509020"/>
              <a:gd name="connsiteY40" fmla="*/ 2865437 h 2903537"/>
              <a:gd name="connsiteX41" fmla="*/ 2083570 w 2509020"/>
              <a:gd name="connsiteY41" fmla="*/ 2814637 h 2903537"/>
              <a:gd name="connsiteX42" fmla="*/ 2293120 w 2509020"/>
              <a:gd name="connsiteY42" fmla="*/ 2744787 h 2903537"/>
              <a:gd name="connsiteX43" fmla="*/ 2445520 w 2509020"/>
              <a:gd name="connsiteY43" fmla="*/ 2668587 h 2903537"/>
              <a:gd name="connsiteX44" fmla="*/ 2502670 w 2509020"/>
              <a:gd name="connsiteY44" fmla="*/ 2617787 h 2903537"/>
              <a:gd name="connsiteX45" fmla="*/ 2502670 w 2509020"/>
              <a:gd name="connsiteY45" fmla="*/ 2560637 h 2903537"/>
              <a:gd name="connsiteX0" fmla="*/ 2502670 w 2503054"/>
              <a:gd name="connsiteY0" fmla="*/ 2560637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60637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85281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890837"/>
              <a:gd name="connsiteX1" fmla="*/ 2499495 w 2503054"/>
              <a:gd name="connsiteY1" fmla="*/ 54769 h 2890837"/>
              <a:gd name="connsiteX2" fmla="*/ 2426470 w 2503054"/>
              <a:gd name="connsiteY2" fmla="*/ 115887 h 2890837"/>
              <a:gd name="connsiteX3" fmla="*/ 2337570 w 2503054"/>
              <a:gd name="connsiteY3" fmla="*/ 166687 h 2890837"/>
              <a:gd name="connsiteX4" fmla="*/ 2217714 w 2503054"/>
              <a:gd name="connsiteY4" fmla="*/ 213519 h 2890837"/>
              <a:gd name="connsiteX5" fmla="*/ 2137545 w 2503054"/>
              <a:gd name="connsiteY5" fmla="*/ 235743 h 2890837"/>
              <a:gd name="connsiteX6" fmla="*/ 2023245 w 2503054"/>
              <a:gd name="connsiteY6" fmla="*/ 258762 h 2890837"/>
              <a:gd name="connsiteX7" fmla="*/ 1920851 w 2503054"/>
              <a:gd name="connsiteY7" fmla="*/ 281780 h 2890837"/>
              <a:gd name="connsiteX8" fmla="*/ 1833539 w 2503054"/>
              <a:gd name="connsiteY8" fmla="*/ 290512 h 2890837"/>
              <a:gd name="connsiteX9" fmla="*/ 1735114 w 2503054"/>
              <a:gd name="connsiteY9" fmla="*/ 307181 h 2890837"/>
              <a:gd name="connsiteX10" fmla="*/ 1620020 w 2503054"/>
              <a:gd name="connsiteY10" fmla="*/ 315912 h 2890837"/>
              <a:gd name="connsiteX11" fmla="*/ 1518420 w 2503054"/>
              <a:gd name="connsiteY11" fmla="*/ 319881 h 2890837"/>
              <a:gd name="connsiteX12" fmla="*/ 1377132 w 2503054"/>
              <a:gd name="connsiteY12" fmla="*/ 328612 h 2890837"/>
              <a:gd name="connsiteX13" fmla="*/ 1261245 w 2503054"/>
              <a:gd name="connsiteY13" fmla="*/ 330994 h 2890837"/>
              <a:gd name="connsiteX14" fmla="*/ 1092970 w 2503054"/>
              <a:gd name="connsiteY14" fmla="*/ 327025 h 2890837"/>
              <a:gd name="connsiteX15" fmla="*/ 938188 w 2503054"/>
              <a:gd name="connsiteY15" fmla="*/ 319881 h 2890837"/>
              <a:gd name="connsiteX16" fmla="*/ 834208 w 2503054"/>
              <a:gd name="connsiteY16" fmla="*/ 311150 h 2890837"/>
              <a:gd name="connsiteX17" fmla="*/ 718320 w 2503054"/>
              <a:gd name="connsiteY17" fmla="*/ 297656 h 2890837"/>
              <a:gd name="connsiteX18" fmla="*/ 597670 w 2503054"/>
              <a:gd name="connsiteY18" fmla="*/ 279399 h 2890837"/>
              <a:gd name="connsiteX19" fmla="*/ 512739 w 2503054"/>
              <a:gd name="connsiteY19" fmla="*/ 262731 h 2890837"/>
              <a:gd name="connsiteX20" fmla="*/ 412726 w 2503054"/>
              <a:gd name="connsiteY20" fmla="*/ 238918 h 2890837"/>
              <a:gd name="connsiteX21" fmla="*/ 337320 w 2503054"/>
              <a:gd name="connsiteY21" fmla="*/ 218281 h 2890837"/>
              <a:gd name="connsiteX22" fmla="*/ 265089 w 2503054"/>
              <a:gd name="connsiteY22" fmla="*/ 196849 h 2890837"/>
              <a:gd name="connsiteX23" fmla="*/ 178570 w 2503054"/>
              <a:gd name="connsiteY23" fmla="*/ 167481 h 2890837"/>
              <a:gd name="connsiteX24" fmla="*/ 110307 w 2503054"/>
              <a:gd name="connsiteY24" fmla="*/ 134143 h 2890837"/>
              <a:gd name="connsiteX25" fmla="*/ 45220 w 2503054"/>
              <a:gd name="connsiteY25" fmla="*/ 85725 h 2890837"/>
              <a:gd name="connsiteX26" fmla="*/ 770 w 2503054"/>
              <a:gd name="connsiteY26" fmla="*/ 26987 h 2890837"/>
              <a:gd name="connsiteX27" fmla="*/ 7120 w 2503054"/>
              <a:gd name="connsiteY27" fmla="*/ 0 h 2890837"/>
              <a:gd name="connsiteX28" fmla="*/ 3944 w 2503054"/>
              <a:gd name="connsiteY28" fmla="*/ 2538412 h 2890837"/>
              <a:gd name="connsiteX29" fmla="*/ 25376 w 2503054"/>
              <a:gd name="connsiteY29" fmla="*/ 2635250 h 2890837"/>
              <a:gd name="connsiteX30" fmla="*/ 151583 w 2503054"/>
              <a:gd name="connsiteY30" fmla="*/ 2722562 h 2890837"/>
              <a:gd name="connsiteX31" fmla="*/ 330970 w 2503054"/>
              <a:gd name="connsiteY31" fmla="*/ 2786062 h 2890837"/>
              <a:gd name="connsiteX32" fmla="*/ 458764 w 2503054"/>
              <a:gd name="connsiteY32" fmla="*/ 2813843 h 2890837"/>
              <a:gd name="connsiteX33" fmla="*/ 623864 w 2503054"/>
              <a:gd name="connsiteY33" fmla="*/ 2844800 h 2890837"/>
              <a:gd name="connsiteX34" fmla="*/ 750070 w 2503054"/>
              <a:gd name="connsiteY34" fmla="*/ 2863850 h 2890837"/>
              <a:gd name="connsiteX35" fmla="*/ 921520 w 2503054"/>
              <a:gd name="connsiteY35" fmla="*/ 2875756 h 2890837"/>
              <a:gd name="connsiteX36" fmla="*/ 1050901 w 2503054"/>
              <a:gd name="connsiteY36" fmla="*/ 2882899 h 2890837"/>
              <a:gd name="connsiteX37" fmla="*/ 1219970 w 2503054"/>
              <a:gd name="connsiteY37" fmla="*/ 2885281 h 2890837"/>
              <a:gd name="connsiteX38" fmla="*/ 1389833 w 2503054"/>
              <a:gd name="connsiteY38" fmla="*/ 2886868 h 2890837"/>
              <a:gd name="connsiteX39" fmla="*/ 1575570 w 2503054"/>
              <a:gd name="connsiteY39" fmla="*/ 2890837 h 2890837"/>
              <a:gd name="connsiteX40" fmla="*/ 1823220 w 2503054"/>
              <a:gd name="connsiteY40" fmla="*/ 2865437 h 2890837"/>
              <a:gd name="connsiteX41" fmla="*/ 2083570 w 2503054"/>
              <a:gd name="connsiteY41" fmla="*/ 2814637 h 2890837"/>
              <a:gd name="connsiteX42" fmla="*/ 2293120 w 2503054"/>
              <a:gd name="connsiteY42" fmla="*/ 2744787 h 2890837"/>
              <a:gd name="connsiteX43" fmla="*/ 2445520 w 2503054"/>
              <a:gd name="connsiteY43" fmla="*/ 2668587 h 2890837"/>
              <a:gd name="connsiteX44" fmla="*/ 2502670 w 2503054"/>
              <a:gd name="connsiteY44" fmla="*/ 2617787 h 2890837"/>
              <a:gd name="connsiteX45" fmla="*/ 2502670 w 2503054"/>
              <a:gd name="connsiteY45" fmla="*/ 2555875 h 2890837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3220 w 2503054"/>
              <a:gd name="connsiteY40" fmla="*/ 2865437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054" h="2886868">
                <a:moveTo>
                  <a:pt x="2502670" y="2555875"/>
                </a:moveTo>
                <a:cubicBezTo>
                  <a:pt x="2504787" y="1713442"/>
                  <a:pt x="2497378" y="897202"/>
                  <a:pt x="2499495" y="54769"/>
                </a:cubicBezTo>
                <a:lnTo>
                  <a:pt x="2426470" y="115887"/>
                </a:lnTo>
                <a:lnTo>
                  <a:pt x="2337570" y="166687"/>
                </a:lnTo>
                <a:lnTo>
                  <a:pt x="2217714" y="213519"/>
                </a:lnTo>
                <a:lnTo>
                  <a:pt x="2137545" y="235743"/>
                </a:lnTo>
                <a:lnTo>
                  <a:pt x="2023245" y="258762"/>
                </a:lnTo>
                <a:lnTo>
                  <a:pt x="1920851" y="281780"/>
                </a:lnTo>
                <a:lnTo>
                  <a:pt x="1833539" y="290512"/>
                </a:lnTo>
                <a:lnTo>
                  <a:pt x="1735114" y="307181"/>
                </a:lnTo>
                <a:lnTo>
                  <a:pt x="1620020" y="315912"/>
                </a:lnTo>
                <a:lnTo>
                  <a:pt x="1518420" y="319881"/>
                </a:lnTo>
                <a:lnTo>
                  <a:pt x="1377132" y="328612"/>
                </a:lnTo>
                <a:lnTo>
                  <a:pt x="1261245" y="330994"/>
                </a:lnTo>
                <a:lnTo>
                  <a:pt x="1092970" y="327025"/>
                </a:lnTo>
                <a:lnTo>
                  <a:pt x="938188" y="319881"/>
                </a:lnTo>
                <a:lnTo>
                  <a:pt x="834208" y="311150"/>
                </a:lnTo>
                <a:lnTo>
                  <a:pt x="718320" y="297656"/>
                </a:lnTo>
                <a:lnTo>
                  <a:pt x="597670" y="279399"/>
                </a:lnTo>
                <a:lnTo>
                  <a:pt x="512739" y="262731"/>
                </a:lnTo>
                <a:lnTo>
                  <a:pt x="412726" y="238918"/>
                </a:lnTo>
                <a:lnTo>
                  <a:pt x="337320" y="218281"/>
                </a:lnTo>
                <a:lnTo>
                  <a:pt x="265089" y="196849"/>
                </a:lnTo>
                <a:lnTo>
                  <a:pt x="178570" y="167481"/>
                </a:lnTo>
                <a:lnTo>
                  <a:pt x="110307" y="134143"/>
                </a:lnTo>
                <a:lnTo>
                  <a:pt x="45220" y="85725"/>
                </a:lnTo>
                <a:lnTo>
                  <a:pt x="770" y="26987"/>
                </a:lnTo>
                <a:cubicBezTo>
                  <a:pt x="-3463" y="16404"/>
                  <a:pt x="11353" y="10583"/>
                  <a:pt x="7120" y="0"/>
                </a:cubicBezTo>
                <a:cubicBezTo>
                  <a:pt x="9237" y="857250"/>
                  <a:pt x="1827" y="1681162"/>
                  <a:pt x="3944" y="2538412"/>
                </a:cubicBezTo>
                <a:cubicBezTo>
                  <a:pt x="1563" y="2577834"/>
                  <a:pt x="18232" y="2602971"/>
                  <a:pt x="25376" y="2635250"/>
                </a:cubicBezTo>
                <a:lnTo>
                  <a:pt x="151583" y="2722562"/>
                </a:lnTo>
                <a:lnTo>
                  <a:pt x="330970" y="2786062"/>
                </a:lnTo>
                <a:lnTo>
                  <a:pt x="458764" y="2813843"/>
                </a:lnTo>
                <a:lnTo>
                  <a:pt x="623864" y="2844800"/>
                </a:lnTo>
                <a:lnTo>
                  <a:pt x="750070" y="2863850"/>
                </a:lnTo>
                <a:lnTo>
                  <a:pt x="921520" y="2875756"/>
                </a:lnTo>
                <a:lnTo>
                  <a:pt x="1050901" y="2882899"/>
                </a:lnTo>
                <a:lnTo>
                  <a:pt x="1219970" y="2885281"/>
                </a:lnTo>
                <a:lnTo>
                  <a:pt x="1389833" y="2886868"/>
                </a:lnTo>
                <a:lnTo>
                  <a:pt x="1577951" y="2876549"/>
                </a:lnTo>
                <a:lnTo>
                  <a:pt x="1825601" y="2851150"/>
                </a:lnTo>
                <a:lnTo>
                  <a:pt x="2074045" y="2807493"/>
                </a:lnTo>
                <a:lnTo>
                  <a:pt x="2293120" y="2737643"/>
                </a:lnTo>
                <a:lnTo>
                  <a:pt x="2438377" y="2661443"/>
                </a:lnTo>
                <a:lnTo>
                  <a:pt x="2486002" y="2615406"/>
                </a:lnTo>
                <a:lnTo>
                  <a:pt x="2502670" y="25558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6292561" y="1850204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 rot="16200000">
            <a:off x="5408917" y="2885358"/>
            <a:ext cx="14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72783" y="303770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5846"/>
            <a:ext cx="1091630" cy="120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10" y="3435846"/>
            <a:ext cx="1091630" cy="120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24066"/>
            <a:ext cx="1224135" cy="13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Группа 5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25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2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1" animBg="1"/>
      <p:bldP spid="17" grpId="0"/>
      <p:bldP spid="20" grpId="0" animBg="1"/>
      <p:bldP spid="20" grpId="1" animBg="1"/>
      <p:bldP spid="21" grpId="0" animBg="1"/>
      <p:bldP spid="25" grpId="0"/>
      <p:bldP spid="26" grpId="0"/>
      <p:bldP spid="28" grpId="0"/>
      <p:bldP spid="29" grpId="0" animBg="1"/>
      <p:bldP spid="30" grpId="0" animBg="1"/>
      <p:bldP spid="33" grpId="0" animBg="1"/>
      <p:bldP spid="34" grpId="0" animBg="1"/>
      <p:bldP spid="35" grpId="0"/>
      <p:bldP spid="40" grpId="0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7" grpId="0" animBg="1"/>
      <p:bldP spid="48" grpId="0"/>
      <p:bldP spid="49" grpId="0"/>
      <p:bldP spid="50" grpId="0"/>
      <p:bldP spid="52" grpId="0"/>
      <p:bldP spid="53" grpId="0" animBg="1"/>
      <p:bldP spid="55" grpId="0" animBg="1"/>
      <p:bldP spid="56" grpId="0" animBg="1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53079" y="110340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Цилиндр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3079" y="1926099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Определение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     цилиндра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53079" y="3090679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Элементы </a:t>
            </a:r>
          </a:p>
          <a:p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       цилиндра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1882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70892" y="1131590"/>
            <a:ext cx="2088232" cy="2808312"/>
            <a:chOff x="2046953" y="2211710"/>
            <a:chExt cx="1046380" cy="1242885"/>
          </a:xfrm>
        </p:grpSpPr>
        <p:sp>
          <p:nvSpPr>
            <p:cNvPr id="41" name="Овал 40"/>
            <p:cNvSpPr/>
            <p:nvPr/>
          </p:nvSpPr>
          <p:spPr>
            <a:xfrm>
              <a:off x="2049333" y="2211710"/>
              <a:ext cx="1044000" cy="252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047321" y="2338835"/>
              <a:ext cx="3175" cy="9900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089559" y="2334683"/>
              <a:ext cx="3175" cy="99360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Дуга 43"/>
            <p:cNvSpPr/>
            <p:nvPr/>
          </p:nvSpPr>
          <p:spPr>
            <a:xfrm rot="10800000">
              <a:off x="2047358" y="320259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>
              <a:off x="2046953" y="3195425"/>
              <a:ext cx="1044000" cy="252000"/>
            </a:xfrm>
            <a:prstGeom prst="arc">
              <a:avLst>
                <a:gd name="adj1" fmla="val 10796337"/>
                <a:gd name="adj2" fmla="val 0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0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t="9849" r="24076"/>
          <a:stretch/>
        </p:blipFill>
        <p:spPr>
          <a:xfrm>
            <a:off x="539552" y="3003798"/>
            <a:ext cx="883747" cy="14717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14797" r="13636" b="13176"/>
          <a:stretch/>
        </p:blipFill>
        <p:spPr>
          <a:xfrm>
            <a:off x="557436" y="987574"/>
            <a:ext cx="1350268" cy="132514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373264" y="987574"/>
            <a:ext cx="2415907" cy="1591722"/>
            <a:chOff x="3131840" y="987574"/>
            <a:chExt cx="2415907" cy="15917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3968" y="987574"/>
              <a:ext cx="1263779" cy="159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02" r="-1"/>
            <a:stretch/>
          </p:blipFill>
          <p:spPr bwMode="auto">
            <a:xfrm>
              <a:off x="3131840" y="1131590"/>
              <a:ext cx="1023201" cy="144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482402" y="2990974"/>
            <a:ext cx="993254" cy="1478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90378" y="24833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9552" y="987574"/>
            <a:ext cx="1368152" cy="13798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275856" y="929806"/>
            <a:ext cx="2520280" cy="17859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5982" r="4618" b="4540"/>
          <a:stretch/>
        </p:blipFill>
        <p:spPr>
          <a:xfrm>
            <a:off x="7058025" y="3083719"/>
            <a:ext cx="1431132" cy="119538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035130" y="3087489"/>
            <a:ext cx="1569318" cy="12844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10668" r="23198" b="8654"/>
          <a:stretch/>
        </p:blipFill>
        <p:spPr>
          <a:xfrm>
            <a:off x="2267744" y="3003798"/>
            <a:ext cx="1409701" cy="1495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b="8222"/>
          <a:stretch/>
        </p:blipFill>
        <p:spPr>
          <a:xfrm>
            <a:off x="6804248" y="766762"/>
            <a:ext cx="1713638" cy="1433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2" y="2801699"/>
            <a:ext cx="1757700" cy="175770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6804248" y="742975"/>
            <a:ext cx="1728192" cy="14560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8385" y="1025673"/>
            <a:ext cx="864000" cy="34200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08385" y="1209948"/>
            <a:ext cx="3175" cy="885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469306" y="1197248"/>
            <a:ext cx="3175" cy="885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800000">
            <a:off x="608385" y="1922661"/>
            <a:ext cx="864096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608385" y="1923678"/>
            <a:ext cx="864096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11560" y="3033514"/>
            <a:ext cx="738000" cy="11544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11560" y="3098891"/>
            <a:ext cx="0" cy="1152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348309" y="3093623"/>
            <a:ext cx="0" cy="1152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уга 49"/>
          <p:cNvSpPr/>
          <p:nvPr/>
        </p:nvSpPr>
        <p:spPr>
          <a:xfrm rot="10800000">
            <a:off x="610543" y="4183736"/>
            <a:ext cx="738000" cy="115200"/>
          </a:xfrm>
          <a:prstGeom prst="arc">
            <a:avLst>
              <a:gd name="adj1" fmla="val 10707620"/>
              <a:gd name="adj2" fmla="val 87962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610766" y="4175796"/>
            <a:ext cx="738000" cy="1152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98443" y="1515657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395268" y="1595094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654150" y="1597550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10800000">
            <a:off x="3395744" y="2449255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3395744" y="2449179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765308" y="1515673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3762133" y="1595110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021015" y="1597566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Дуга 63"/>
          <p:cNvSpPr/>
          <p:nvPr/>
        </p:nvSpPr>
        <p:spPr>
          <a:xfrm rot="10800000">
            <a:off x="3762609" y="2449271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>
            <a:off x="3762609" y="2449195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34872" y="1515689"/>
            <a:ext cx="259200" cy="145602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4131697" y="1595126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390579" y="1597582"/>
            <a:ext cx="3175" cy="93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Дуга 68"/>
          <p:cNvSpPr/>
          <p:nvPr/>
        </p:nvSpPr>
        <p:spPr>
          <a:xfrm rot="10800000">
            <a:off x="4132173" y="2449287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>
            <a:off x="4132173" y="2449211"/>
            <a:ext cx="259200" cy="144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rot="12916375">
            <a:off x="4632512" y="2222480"/>
            <a:ext cx="220405" cy="100371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>
            <a:endCxn id="71" idx="2"/>
          </p:cNvCxnSpPr>
          <p:nvPr/>
        </p:nvCxnSpPr>
        <p:spPr>
          <a:xfrm flipH="1">
            <a:off x="4832685" y="1131590"/>
            <a:ext cx="854569" cy="120471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71" idx="6"/>
          </p:cNvCxnSpPr>
          <p:nvPr/>
        </p:nvCxnSpPr>
        <p:spPr>
          <a:xfrm flipH="1">
            <a:off x="4652744" y="1003654"/>
            <a:ext cx="855360" cy="1205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Дуга 74"/>
          <p:cNvSpPr/>
          <p:nvPr/>
        </p:nvSpPr>
        <p:spPr>
          <a:xfrm rot="2116375">
            <a:off x="5491593" y="1011620"/>
            <a:ext cx="220405" cy="100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2916375">
            <a:off x="5491602" y="1011114"/>
            <a:ext cx="220405" cy="100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099422" y="804890"/>
            <a:ext cx="1044000" cy="34200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7097042" y="972492"/>
            <a:ext cx="3175" cy="6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142456" y="971697"/>
            <a:ext cx="3175" cy="648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/>
          <p:cNvSpPr/>
          <p:nvPr/>
        </p:nvSpPr>
        <p:spPr>
          <a:xfrm rot="10800000">
            <a:off x="7095066" y="1449567"/>
            <a:ext cx="1044000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уга 87"/>
          <p:cNvSpPr/>
          <p:nvPr/>
        </p:nvSpPr>
        <p:spPr>
          <a:xfrm>
            <a:off x="7097042" y="1455265"/>
            <a:ext cx="1044000" cy="34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239917" y="3114775"/>
            <a:ext cx="1044000" cy="25200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V="1">
            <a:off x="7237537" y="3241900"/>
            <a:ext cx="3175" cy="57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8282951" y="3241105"/>
            <a:ext cx="3175" cy="576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Дуга 91"/>
          <p:cNvSpPr/>
          <p:nvPr/>
        </p:nvSpPr>
        <p:spPr>
          <a:xfrm rot="10800000">
            <a:off x="7237942" y="3689966"/>
            <a:ext cx="1044000" cy="25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Дуга 92"/>
          <p:cNvSpPr/>
          <p:nvPr/>
        </p:nvSpPr>
        <p:spPr>
          <a:xfrm>
            <a:off x="7237537" y="3696101"/>
            <a:ext cx="1044000" cy="25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877173" y="3055650"/>
            <a:ext cx="1670296" cy="14237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975636" y="3098402"/>
            <a:ext cx="1410691" cy="602881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4974320" y="3413661"/>
            <a:ext cx="3175" cy="68508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384851" y="3401053"/>
            <a:ext cx="3175" cy="684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Дуга 97"/>
          <p:cNvSpPr/>
          <p:nvPr/>
        </p:nvSpPr>
        <p:spPr>
          <a:xfrm rot="10800000">
            <a:off x="4975023" y="3800735"/>
            <a:ext cx="1411200" cy="604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Дуга 98"/>
          <p:cNvSpPr/>
          <p:nvPr/>
        </p:nvSpPr>
        <p:spPr>
          <a:xfrm>
            <a:off x="4975476" y="3803607"/>
            <a:ext cx="1411200" cy="6048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334468" y="3022079"/>
            <a:ext cx="1277094" cy="14401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360084" y="3053032"/>
            <a:ext cx="1224000" cy="432048"/>
          </a:xfrm>
          <a:prstGeom prst="ellipse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2357704" y="3263366"/>
            <a:ext cx="3175" cy="864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3582621" y="3274476"/>
            <a:ext cx="3175" cy="8640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Дуга 103"/>
          <p:cNvSpPr/>
          <p:nvPr/>
        </p:nvSpPr>
        <p:spPr>
          <a:xfrm rot="10800000">
            <a:off x="2361446" y="3911411"/>
            <a:ext cx="1224000" cy="43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уга 104"/>
          <p:cNvSpPr/>
          <p:nvPr/>
        </p:nvSpPr>
        <p:spPr>
          <a:xfrm>
            <a:off x="2357704" y="3922333"/>
            <a:ext cx="1224000" cy="432000"/>
          </a:xfrm>
          <a:prstGeom prst="arc">
            <a:avLst>
              <a:gd name="adj1" fmla="val 10796337"/>
              <a:gd name="adj2" fmla="val 0"/>
            </a:avLst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/>
      <p:bldP spid="60" grpId="0" animBg="1"/>
      <p:bldP spid="74" grpId="0" animBg="1"/>
      <p:bldP spid="36" grpId="0" animBg="1"/>
      <p:bldP spid="85" grpId="0" animBg="1"/>
      <p:bldP spid="12" grpId="0" animBg="1"/>
      <p:bldP spid="23" grpId="0" animBg="1"/>
      <p:bldP spid="46" grpId="0" animBg="1"/>
      <p:bldP spid="47" grpId="0" animBg="1"/>
      <p:bldP spid="50" grpId="0" animBg="1"/>
      <p:bldP spid="51" grpId="0" animBg="1"/>
      <p:bldP spid="54" grpId="0" animBg="1"/>
      <p:bldP spid="58" grpId="0" animBg="1"/>
      <p:bldP spid="59" grpId="0" animBg="1"/>
      <p:bldP spid="61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83" grpId="0" animBg="1"/>
      <p:bldP spid="87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9" y="2850950"/>
            <a:ext cx="1717945" cy="169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790378" y="24833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50838"/>
            <a:ext cx="3189323" cy="16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3"/>
          <a:stretch/>
        </p:blipFill>
        <p:spPr>
          <a:xfrm>
            <a:off x="611560" y="2850950"/>
            <a:ext cx="1719063" cy="169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43558"/>
            <a:ext cx="2812885" cy="370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10615"/>
          <a:stretch/>
        </p:blipFill>
        <p:spPr>
          <a:xfrm>
            <a:off x="6307683" y="2800350"/>
            <a:ext cx="2296800" cy="147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790378" y="24833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125" r="701" b="964"/>
          <a:stretch/>
        </p:blipFill>
        <p:spPr>
          <a:xfrm>
            <a:off x="4895200" y="850900"/>
            <a:ext cx="2565400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1" y="2797299"/>
            <a:ext cx="2295127" cy="148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8" y="834618"/>
            <a:ext cx="2812885" cy="344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232116" y="602657"/>
            <a:ext cx="0" cy="3953855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араллелограмм 71"/>
          <p:cNvSpPr/>
          <p:nvPr/>
        </p:nvSpPr>
        <p:spPr>
          <a:xfrm>
            <a:off x="179512" y="3113630"/>
            <a:ext cx="4140000" cy="1368000"/>
          </a:xfrm>
          <a:prstGeom prst="parallelogram">
            <a:avLst>
              <a:gd name="adj" fmla="val 5137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251520" y="4112450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12450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22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904064" y="3528586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64" y="3528586"/>
                <a:ext cx="39869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818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2264889" y="3823005"/>
            <a:ext cx="466033" cy="2694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71031" y="387943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1" y="3879430"/>
                <a:ext cx="3657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661133" y="4040442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33" y="4040442"/>
                <a:ext cx="44037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347372" y="3632926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372" y="3632926"/>
                <a:ext cx="35163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3423300" y="1134742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468" y="103834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984396" y="97738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748940" y="94690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494816" y="92404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222024" y="916054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972092" y="92214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729016" y="94690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509564" y="97738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293540" y="103834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081708" y="112978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000125" y="926765"/>
            <a:ext cx="2496503" cy="2821621"/>
          </a:xfrm>
          <a:custGeom>
            <a:avLst/>
            <a:gdLst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60960 w 2529840"/>
              <a:gd name="connsiteY2" fmla="*/ 236220 h 2880360"/>
              <a:gd name="connsiteX3" fmla="*/ 175260 w 2529840"/>
              <a:gd name="connsiteY3" fmla="*/ 1676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75260 w 2529840"/>
              <a:gd name="connsiteY3" fmla="*/ 1676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27660 w 2529840"/>
              <a:gd name="connsiteY4" fmla="*/ 121920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68580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01040 w 2529840"/>
              <a:gd name="connsiteY6" fmla="*/ 30480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22960 w 2529840"/>
              <a:gd name="connsiteY7" fmla="*/ 304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54710 w 2529840"/>
              <a:gd name="connsiteY7" fmla="*/ 17780 h 2880360"/>
              <a:gd name="connsiteX8" fmla="*/ 1005840 w 2529840"/>
              <a:gd name="connsiteY8" fmla="*/ 7620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0360 h 2880360"/>
              <a:gd name="connsiteX1" fmla="*/ 0 w 2529840"/>
              <a:gd name="connsiteY1" fmla="*/ 320040 h 2880360"/>
              <a:gd name="connsiteX2" fmla="*/ 70485 w 2529840"/>
              <a:gd name="connsiteY2" fmla="*/ 226695 h 2880360"/>
              <a:gd name="connsiteX3" fmla="*/ 194310 w 2529840"/>
              <a:gd name="connsiteY3" fmla="*/ 154940 h 2880360"/>
              <a:gd name="connsiteX4" fmla="*/ 375285 w 2529840"/>
              <a:gd name="connsiteY4" fmla="*/ 99695 h 2880360"/>
              <a:gd name="connsiteX5" fmla="*/ 541020 w 2529840"/>
              <a:gd name="connsiteY5" fmla="*/ 59055 h 2880360"/>
              <a:gd name="connsiteX6" fmla="*/ 710565 w 2529840"/>
              <a:gd name="connsiteY6" fmla="*/ 27305 h 2880360"/>
              <a:gd name="connsiteX7" fmla="*/ 854710 w 2529840"/>
              <a:gd name="connsiteY7" fmla="*/ 17780 h 2880360"/>
              <a:gd name="connsiteX8" fmla="*/ 1018540 w 2529840"/>
              <a:gd name="connsiteY8" fmla="*/ 4445 h 2880360"/>
              <a:gd name="connsiteX9" fmla="*/ 1173480 w 2529840"/>
              <a:gd name="connsiteY9" fmla="*/ 0 h 2880360"/>
              <a:gd name="connsiteX10" fmla="*/ 1379220 w 2529840"/>
              <a:gd name="connsiteY10" fmla="*/ 0 h 2880360"/>
              <a:gd name="connsiteX11" fmla="*/ 1577340 w 2529840"/>
              <a:gd name="connsiteY11" fmla="*/ 15240 h 2880360"/>
              <a:gd name="connsiteX12" fmla="*/ 1813560 w 2529840"/>
              <a:gd name="connsiteY12" fmla="*/ 30480 h 2880360"/>
              <a:gd name="connsiteX13" fmla="*/ 2072640 w 2529840"/>
              <a:gd name="connsiteY13" fmla="*/ 76200 h 2880360"/>
              <a:gd name="connsiteX14" fmla="*/ 2232660 w 2529840"/>
              <a:gd name="connsiteY14" fmla="*/ 121920 h 2880360"/>
              <a:gd name="connsiteX15" fmla="*/ 2400300 w 2529840"/>
              <a:gd name="connsiteY15" fmla="*/ 182880 h 2880360"/>
              <a:gd name="connsiteX16" fmla="*/ 2491740 w 2529840"/>
              <a:gd name="connsiteY16" fmla="*/ 274320 h 2880360"/>
              <a:gd name="connsiteX17" fmla="*/ 2529840 w 2529840"/>
              <a:gd name="connsiteY17" fmla="*/ 335280 h 2880360"/>
              <a:gd name="connsiteX18" fmla="*/ 2522220 w 2529840"/>
              <a:gd name="connsiteY18" fmla="*/ 2857500 h 2880360"/>
              <a:gd name="connsiteX19" fmla="*/ 2438400 w 2529840"/>
              <a:gd name="connsiteY19" fmla="*/ 2758440 h 2880360"/>
              <a:gd name="connsiteX20" fmla="*/ 2331720 w 2529840"/>
              <a:gd name="connsiteY20" fmla="*/ 2712720 h 2880360"/>
              <a:gd name="connsiteX21" fmla="*/ 2171700 w 2529840"/>
              <a:gd name="connsiteY21" fmla="*/ 2659380 h 2880360"/>
              <a:gd name="connsiteX22" fmla="*/ 2026920 w 2529840"/>
              <a:gd name="connsiteY22" fmla="*/ 2613660 h 2880360"/>
              <a:gd name="connsiteX23" fmla="*/ 1866900 w 2529840"/>
              <a:gd name="connsiteY23" fmla="*/ 2590800 h 2880360"/>
              <a:gd name="connsiteX24" fmla="*/ 1729740 w 2529840"/>
              <a:gd name="connsiteY24" fmla="*/ 2567940 h 2880360"/>
              <a:gd name="connsiteX25" fmla="*/ 1501140 w 2529840"/>
              <a:gd name="connsiteY25" fmla="*/ 2560320 h 2880360"/>
              <a:gd name="connsiteX26" fmla="*/ 1303020 w 2529840"/>
              <a:gd name="connsiteY26" fmla="*/ 2545080 h 2880360"/>
              <a:gd name="connsiteX27" fmla="*/ 1036320 w 2529840"/>
              <a:gd name="connsiteY27" fmla="*/ 2545080 h 2880360"/>
              <a:gd name="connsiteX28" fmla="*/ 891540 w 2529840"/>
              <a:gd name="connsiteY28" fmla="*/ 2567940 h 2880360"/>
              <a:gd name="connsiteX29" fmla="*/ 739140 w 2529840"/>
              <a:gd name="connsiteY29" fmla="*/ 2583180 h 2880360"/>
              <a:gd name="connsiteX30" fmla="*/ 579120 w 2529840"/>
              <a:gd name="connsiteY30" fmla="*/ 2613660 h 2880360"/>
              <a:gd name="connsiteX31" fmla="*/ 411480 w 2529840"/>
              <a:gd name="connsiteY31" fmla="*/ 2628900 h 2880360"/>
              <a:gd name="connsiteX32" fmla="*/ 266700 w 2529840"/>
              <a:gd name="connsiteY32" fmla="*/ 2682240 h 2880360"/>
              <a:gd name="connsiteX33" fmla="*/ 129540 w 2529840"/>
              <a:gd name="connsiteY33" fmla="*/ 2735580 h 2880360"/>
              <a:gd name="connsiteX34" fmla="*/ 0 w 2529840"/>
              <a:gd name="connsiteY34" fmla="*/ 2880360 h 2880360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77340 w 2529840"/>
              <a:gd name="connsiteY11" fmla="*/ 18415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91740 w 2529840"/>
              <a:gd name="connsiteY16" fmla="*/ 277495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91740 w 2529840"/>
              <a:gd name="connsiteY16" fmla="*/ 277495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171700 w 2529840"/>
              <a:gd name="connsiteY21" fmla="*/ 2662555 h 2883535"/>
              <a:gd name="connsiteX22" fmla="*/ 2026920 w 2529840"/>
              <a:gd name="connsiteY22" fmla="*/ 2616835 h 2883535"/>
              <a:gd name="connsiteX23" fmla="*/ 1866900 w 2529840"/>
              <a:gd name="connsiteY23" fmla="*/ 2593975 h 2883535"/>
              <a:gd name="connsiteX24" fmla="*/ 1729740 w 2529840"/>
              <a:gd name="connsiteY24" fmla="*/ 2571115 h 2883535"/>
              <a:gd name="connsiteX25" fmla="*/ 1501140 w 2529840"/>
              <a:gd name="connsiteY25" fmla="*/ 2563495 h 2883535"/>
              <a:gd name="connsiteX26" fmla="*/ 1303020 w 2529840"/>
              <a:gd name="connsiteY26" fmla="*/ 2548255 h 2883535"/>
              <a:gd name="connsiteX27" fmla="*/ 1036320 w 2529840"/>
              <a:gd name="connsiteY27" fmla="*/ 2548255 h 2883535"/>
              <a:gd name="connsiteX28" fmla="*/ 891540 w 2529840"/>
              <a:gd name="connsiteY28" fmla="*/ 2571115 h 2883535"/>
              <a:gd name="connsiteX29" fmla="*/ 739140 w 2529840"/>
              <a:gd name="connsiteY29" fmla="*/ 2586355 h 2883535"/>
              <a:gd name="connsiteX30" fmla="*/ 579120 w 2529840"/>
              <a:gd name="connsiteY30" fmla="*/ 2616835 h 2883535"/>
              <a:gd name="connsiteX31" fmla="*/ 411480 w 2529840"/>
              <a:gd name="connsiteY31" fmla="*/ 2632075 h 2883535"/>
              <a:gd name="connsiteX32" fmla="*/ 266700 w 2529840"/>
              <a:gd name="connsiteY32" fmla="*/ 2685415 h 2883535"/>
              <a:gd name="connsiteX33" fmla="*/ 129540 w 2529840"/>
              <a:gd name="connsiteY33" fmla="*/ 2738755 h 2883535"/>
              <a:gd name="connsiteX34" fmla="*/ 0 w 2529840"/>
              <a:gd name="connsiteY34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17750 w 2529840"/>
              <a:gd name="connsiteY21" fmla="*/ 270129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9740 w 2529840"/>
              <a:gd name="connsiteY25" fmla="*/ 2571115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9740 w 2529840"/>
              <a:gd name="connsiteY25" fmla="*/ 2571115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36320 w 2529840"/>
              <a:gd name="connsiteY28" fmla="*/ 254825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9120 w 2529840"/>
              <a:gd name="connsiteY31" fmla="*/ 26168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387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0 w 2529840"/>
              <a:gd name="connsiteY1" fmla="*/ 323215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51455 h 2883535"/>
              <a:gd name="connsiteX35" fmla="*/ 0 w 2529840"/>
              <a:gd name="connsiteY35" fmla="*/ 2883535 h 2883535"/>
              <a:gd name="connsiteX0" fmla="*/ 0 w 2529840"/>
              <a:gd name="connsiteY0" fmla="*/ 2883535 h 2883535"/>
              <a:gd name="connsiteX1" fmla="*/ 11906 w 2529840"/>
              <a:gd name="connsiteY1" fmla="*/ 325596 h 2883535"/>
              <a:gd name="connsiteX2" fmla="*/ 70485 w 2529840"/>
              <a:gd name="connsiteY2" fmla="*/ 229870 h 2883535"/>
              <a:gd name="connsiteX3" fmla="*/ 194310 w 2529840"/>
              <a:gd name="connsiteY3" fmla="*/ 158115 h 2883535"/>
              <a:gd name="connsiteX4" fmla="*/ 375285 w 2529840"/>
              <a:gd name="connsiteY4" fmla="*/ 102870 h 2883535"/>
              <a:gd name="connsiteX5" fmla="*/ 541020 w 2529840"/>
              <a:gd name="connsiteY5" fmla="*/ 62230 h 2883535"/>
              <a:gd name="connsiteX6" fmla="*/ 710565 w 2529840"/>
              <a:gd name="connsiteY6" fmla="*/ 30480 h 2883535"/>
              <a:gd name="connsiteX7" fmla="*/ 854710 w 2529840"/>
              <a:gd name="connsiteY7" fmla="*/ 20955 h 2883535"/>
              <a:gd name="connsiteX8" fmla="*/ 1018540 w 2529840"/>
              <a:gd name="connsiteY8" fmla="*/ 7620 h 2883535"/>
              <a:gd name="connsiteX9" fmla="*/ 1208405 w 2529840"/>
              <a:gd name="connsiteY9" fmla="*/ 0 h 2883535"/>
              <a:gd name="connsiteX10" fmla="*/ 1379220 w 2529840"/>
              <a:gd name="connsiteY10" fmla="*/ 3175 h 2883535"/>
              <a:gd name="connsiteX11" fmla="*/ 1583690 w 2529840"/>
              <a:gd name="connsiteY11" fmla="*/ 8890 h 2883535"/>
              <a:gd name="connsiteX12" fmla="*/ 1813560 w 2529840"/>
              <a:gd name="connsiteY12" fmla="*/ 33655 h 2883535"/>
              <a:gd name="connsiteX13" fmla="*/ 2072640 w 2529840"/>
              <a:gd name="connsiteY13" fmla="*/ 79375 h 2883535"/>
              <a:gd name="connsiteX14" fmla="*/ 2232660 w 2529840"/>
              <a:gd name="connsiteY14" fmla="*/ 125095 h 2883535"/>
              <a:gd name="connsiteX15" fmla="*/ 2400300 w 2529840"/>
              <a:gd name="connsiteY15" fmla="*/ 186055 h 2883535"/>
              <a:gd name="connsiteX16" fmla="*/ 2485390 w 2529840"/>
              <a:gd name="connsiteY16" fmla="*/ 255270 h 2883535"/>
              <a:gd name="connsiteX17" fmla="*/ 2529840 w 2529840"/>
              <a:gd name="connsiteY17" fmla="*/ 338455 h 2883535"/>
              <a:gd name="connsiteX18" fmla="*/ 2522220 w 2529840"/>
              <a:gd name="connsiteY18" fmla="*/ 2860675 h 2883535"/>
              <a:gd name="connsiteX19" fmla="*/ 2438400 w 2529840"/>
              <a:gd name="connsiteY19" fmla="*/ 2761615 h 2883535"/>
              <a:gd name="connsiteX20" fmla="*/ 2331720 w 2529840"/>
              <a:gd name="connsiteY20" fmla="*/ 2715895 h 2883535"/>
              <a:gd name="connsiteX21" fmla="*/ 2320925 w 2529840"/>
              <a:gd name="connsiteY21" fmla="*/ 2707641 h 2883535"/>
              <a:gd name="connsiteX22" fmla="*/ 2171700 w 2529840"/>
              <a:gd name="connsiteY22" fmla="*/ 2662555 h 2883535"/>
              <a:gd name="connsiteX23" fmla="*/ 2026920 w 2529840"/>
              <a:gd name="connsiteY23" fmla="*/ 2616835 h 2883535"/>
              <a:gd name="connsiteX24" fmla="*/ 1866900 w 2529840"/>
              <a:gd name="connsiteY24" fmla="*/ 2593975 h 2883535"/>
              <a:gd name="connsiteX25" fmla="*/ 1723390 w 2529840"/>
              <a:gd name="connsiteY25" fmla="*/ 2574290 h 2883535"/>
              <a:gd name="connsiteX26" fmla="*/ 1501140 w 2529840"/>
              <a:gd name="connsiteY26" fmla="*/ 2563495 h 2883535"/>
              <a:gd name="connsiteX27" fmla="*/ 1303020 w 2529840"/>
              <a:gd name="connsiteY27" fmla="*/ 2548255 h 2883535"/>
              <a:gd name="connsiteX28" fmla="*/ 1080770 w 2529840"/>
              <a:gd name="connsiteY28" fmla="*/ 2554605 h 2883535"/>
              <a:gd name="connsiteX29" fmla="*/ 891540 w 2529840"/>
              <a:gd name="connsiteY29" fmla="*/ 2571115 h 2883535"/>
              <a:gd name="connsiteX30" fmla="*/ 739140 w 2529840"/>
              <a:gd name="connsiteY30" fmla="*/ 2586355 h 2883535"/>
              <a:gd name="connsiteX31" fmla="*/ 572770 w 2529840"/>
              <a:gd name="connsiteY31" fmla="*/ 2604135 h 2883535"/>
              <a:gd name="connsiteX32" fmla="*/ 411480 w 2529840"/>
              <a:gd name="connsiteY32" fmla="*/ 2632075 h 2883535"/>
              <a:gd name="connsiteX33" fmla="*/ 266700 w 2529840"/>
              <a:gd name="connsiteY33" fmla="*/ 2685415 h 2883535"/>
              <a:gd name="connsiteX34" fmla="*/ 129540 w 2529840"/>
              <a:gd name="connsiteY34" fmla="*/ 2751455 h 2883535"/>
              <a:gd name="connsiteX35" fmla="*/ 0 w 2529840"/>
              <a:gd name="connsiteY35" fmla="*/ 2883535 h 2883535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120015 w 2520315"/>
              <a:gd name="connsiteY34" fmla="*/ 2751455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32075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57175 w 2520315"/>
              <a:gd name="connsiteY33" fmla="*/ 2685415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30982 w 2520315"/>
              <a:gd name="connsiteY33" fmla="*/ 2678271 h 2881153"/>
              <a:gd name="connsiteX34" fmla="*/ 58102 w 2520315"/>
              <a:gd name="connsiteY34" fmla="*/ 2782411 h 2881153"/>
              <a:gd name="connsiteX35" fmla="*/ 0 w 2520315"/>
              <a:gd name="connsiteY35" fmla="*/ 2881153 h 2881153"/>
              <a:gd name="connsiteX0" fmla="*/ 0 w 2520315"/>
              <a:gd name="connsiteY0" fmla="*/ 2881153 h 2881153"/>
              <a:gd name="connsiteX1" fmla="*/ 2381 w 2520315"/>
              <a:gd name="connsiteY1" fmla="*/ 325596 h 2881153"/>
              <a:gd name="connsiteX2" fmla="*/ 60960 w 2520315"/>
              <a:gd name="connsiteY2" fmla="*/ 229870 h 2881153"/>
              <a:gd name="connsiteX3" fmla="*/ 184785 w 2520315"/>
              <a:gd name="connsiteY3" fmla="*/ 158115 h 2881153"/>
              <a:gd name="connsiteX4" fmla="*/ 365760 w 2520315"/>
              <a:gd name="connsiteY4" fmla="*/ 102870 h 2881153"/>
              <a:gd name="connsiteX5" fmla="*/ 531495 w 2520315"/>
              <a:gd name="connsiteY5" fmla="*/ 62230 h 2881153"/>
              <a:gd name="connsiteX6" fmla="*/ 701040 w 2520315"/>
              <a:gd name="connsiteY6" fmla="*/ 30480 h 2881153"/>
              <a:gd name="connsiteX7" fmla="*/ 845185 w 2520315"/>
              <a:gd name="connsiteY7" fmla="*/ 20955 h 2881153"/>
              <a:gd name="connsiteX8" fmla="*/ 1009015 w 2520315"/>
              <a:gd name="connsiteY8" fmla="*/ 7620 h 2881153"/>
              <a:gd name="connsiteX9" fmla="*/ 1198880 w 2520315"/>
              <a:gd name="connsiteY9" fmla="*/ 0 h 2881153"/>
              <a:gd name="connsiteX10" fmla="*/ 1369695 w 2520315"/>
              <a:gd name="connsiteY10" fmla="*/ 3175 h 2881153"/>
              <a:gd name="connsiteX11" fmla="*/ 1574165 w 2520315"/>
              <a:gd name="connsiteY11" fmla="*/ 8890 h 2881153"/>
              <a:gd name="connsiteX12" fmla="*/ 1804035 w 2520315"/>
              <a:gd name="connsiteY12" fmla="*/ 33655 h 2881153"/>
              <a:gd name="connsiteX13" fmla="*/ 2063115 w 2520315"/>
              <a:gd name="connsiteY13" fmla="*/ 79375 h 2881153"/>
              <a:gd name="connsiteX14" fmla="*/ 2223135 w 2520315"/>
              <a:gd name="connsiteY14" fmla="*/ 125095 h 2881153"/>
              <a:gd name="connsiteX15" fmla="*/ 2390775 w 2520315"/>
              <a:gd name="connsiteY15" fmla="*/ 186055 h 2881153"/>
              <a:gd name="connsiteX16" fmla="*/ 2475865 w 2520315"/>
              <a:gd name="connsiteY16" fmla="*/ 255270 h 2881153"/>
              <a:gd name="connsiteX17" fmla="*/ 2520315 w 2520315"/>
              <a:gd name="connsiteY17" fmla="*/ 338455 h 2881153"/>
              <a:gd name="connsiteX18" fmla="*/ 2512695 w 2520315"/>
              <a:gd name="connsiteY18" fmla="*/ 2860675 h 2881153"/>
              <a:gd name="connsiteX19" fmla="*/ 2428875 w 2520315"/>
              <a:gd name="connsiteY19" fmla="*/ 2761615 h 2881153"/>
              <a:gd name="connsiteX20" fmla="*/ 2322195 w 2520315"/>
              <a:gd name="connsiteY20" fmla="*/ 2715895 h 2881153"/>
              <a:gd name="connsiteX21" fmla="*/ 2311400 w 2520315"/>
              <a:gd name="connsiteY21" fmla="*/ 2707641 h 2881153"/>
              <a:gd name="connsiteX22" fmla="*/ 2162175 w 2520315"/>
              <a:gd name="connsiteY22" fmla="*/ 2662555 h 2881153"/>
              <a:gd name="connsiteX23" fmla="*/ 2017395 w 2520315"/>
              <a:gd name="connsiteY23" fmla="*/ 2616835 h 2881153"/>
              <a:gd name="connsiteX24" fmla="*/ 1857375 w 2520315"/>
              <a:gd name="connsiteY24" fmla="*/ 2593975 h 2881153"/>
              <a:gd name="connsiteX25" fmla="*/ 1713865 w 2520315"/>
              <a:gd name="connsiteY25" fmla="*/ 2574290 h 2881153"/>
              <a:gd name="connsiteX26" fmla="*/ 1491615 w 2520315"/>
              <a:gd name="connsiteY26" fmla="*/ 2563495 h 2881153"/>
              <a:gd name="connsiteX27" fmla="*/ 1293495 w 2520315"/>
              <a:gd name="connsiteY27" fmla="*/ 2548255 h 2881153"/>
              <a:gd name="connsiteX28" fmla="*/ 1071245 w 2520315"/>
              <a:gd name="connsiteY28" fmla="*/ 2554605 h 2881153"/>
              <a:gd name="connsiteX29" fmla="*/ 882015 w 2520315"/>
              <a:gd name="connsiteY29" fmla="*/ 2571115 h 2881153"/>
              <a:gd name="connsiteX30" fmla="*/ 729615 w 2520315"/>
              <a:gd name="connsiteY30" fmla="*/ 2586355 h 2881153"/>
              <a:gd name="connsiteX31" fmla="*/ 563245 w 2520315"/>
              <a:gd name="connsiteY31" fmla="*/ 2604135 h 2881153"/>
              <a:gd name="connsiteX32" fmla="*/ 401955 w 2520315"/>
              <a:gd name="connsiteY32" fmla="*/ 2627312 h 2881153"/>
              <a:gd name="connsiteX33" fmla="*/ 230982 w 2520315"/>
              <a:gd name="connsiteY33" fmla="*/ 2678271 h 2881153"/>
              <a:gd name="connsiteX34" fmla="*/ 39052 w 2520315"/>
              <a:gd name="connsiteY34" fmla="*/ 2775267 h 2881153"/>
              <a:gd name="connsiteX35" fmla="*/ 0 w 2520315"/>
              <a:gd name="connsiteY35" fmla="*/ 2881153 h 2881153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39052 w 2520315"/>
              <a:gd name="connsiteY34" fmla="*/ 2775267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3340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604135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29615 w 2520315"/>
              <a:gd name="connsiteY30" fmla="*/ 2586355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2015 w 2520315"/>
              <a:gd name="connsiteY29" fmla="*/ 2571115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71245 w 2520315"/>
              <a:gd name="connsiteY28" fmla="*/ 2554605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8255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491615 w 2520315"/>
              <a:gd name="connsiteY26" fmla="*/ 2563495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13865 w 2520315"/>
              <a:gd name="connsiteY25" fmla="*/ 2574290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57375 w 2520315"/>
              <a:gd name="connsiteY24" fmla="*/ 2593975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17395 w 2520315"/>
              <a:gd name="connsiteY23" fmla="*/ 2616835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62175 w 2520315"/>
              <a:gd name="connsiteY22" fmla="*/ 2662555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11400 w 2520315"/>
              <a:gd name="connsiteY21" fmla="*/ 2707641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22195 w 2520315"/>
              <a:gd name="connsiteY20" fmla="*/ 2715895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28875 w 2520315"/>
              <a:gd name="connsiteY19" fmla="*/ 2761615 h 2860675"/>
              <a:gd name="connsiteX20" fmla="*/ 2336482 w 2520315"/>
              <a:gd name="connsiteY20" fmla="*/ 2706370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60675"/>
              <a:gd name="connsiteX1" fmla="*/ 2381 w 2520315"/>
              <a:gd name="connsiteY1" fmla="*/ 325596 h 2860675"/>
              <a:gd name="connsiteX2" fmla="*/ 60960 w 2520315"/>
              <a:gd name="connsiteY2" fmla="*/ 229870 h 2860675"/>
              <a:gd name="connsiteX3" fmla="*/ 184785 w 2520315"/>
              <a:gd name="connsiteY3" fmla="*/ 158115 h 2860675"/>
              <a:gd name="connsiteX4" fmla="*/ 365760 w 2520315"/>
              <a:gd name="connsiteY4" fmla="*/ 102870 h 2860675"/>
              <a:gd name="connsiteX5" fmla="*/ 531495 w 2520315"/>
              <a:gd name="connsiteY5" fmla="*/ 62230 h 2860675"/>
              <a:gd name="connsiteX6" fmla="*/ 701040 w 2520315"/>
              <a:gd name="connsiteY6" fmla="*/ 30480 h 2860675"/>
              <a:gd name="connsiteX7" fmla="*/ 845185 w 2520315"/>
              <a:gd name="connsiteY7" fmla="*/ 20955 h 2860675"/>
              <a:gd name="connsiteX8" fmla="*/ 1009015 w 2520315"/>
              <a:gd name="connsiteY8" fmla="*/ 7620 h 2860675"/>
              <a:gd name="connsiteX9" fmla="*/ 1198880 w 2520315"/>
              <a:gd name="connsiteY9" fmla="*/ 0 h 2860675"/>
              <a:gd name="connsiteX10" fmla="*/ 1369695 w 2520315"/>
              <a:gd name="connsiteY10" fmla="*/ 3175 h 2860675"/>
              <a:gd name="connsiteX11" fmla="*/ 1574165 w 2520315"/>
              <a:gd name="connsiteY11" fmla="*/ 8890 h 2860675"/>
              <a:gd name="connsiteX12" fmla="*/ 1804035 w 2520315"/>
              <a:gd name="connsiteY12" fmla="*/ 33655 h 2860675"/>
              <a:gd name="connsiteX13" fmla="*/ 2063115 w 2520315"/>
              <a:gd name="connsiteY13" fmla="*/ 79375 h 2860675"/>
              <a:gd name="connsiteX14" fmla="*/ 2223135 w 2520315"/>
              <a:gd name="connsiteY14" fmla="*/ 125095 h 2860675"/>
              <a:gd name="connsiteX15" fmla="*/ 2390775 w 2520315"/>
              <a:gd name="connsiteY15" fmla="*/ 186055 h 2860675"/>
              <a:gd name="connsiteX16" fmla="*/ 2475865 w 2520315"/>
              <a:gd name="connsiteY16" fmla="*/ 255270 h 2860675"/>
              <a:gd name="connsiteX17" fmla="*/ 2520315 w 2520315"/>
              <a:gd name="connsiteY17" fmla="*/ 338455 h 2860675"/>
              <a:gd name="connsiteX18" fmla="*/ 2512695 w 2520315"/>
              <a:gd name="connsiteY18" fmla="*/ 2860675 h 2860675"/>
              <a:gd name="connsiteX19" fmla="*/ 2436018 w 2520315"/>
              <a:gd name="connsiteY19" fmla="*/ 2759234 h 2860675"/>
              <a:gd name="connsiteX20" fmla="*/ 2336482 w 2520315"/>
              <a:gd name="connsiteY20" fmla="*/ 2706370 h 2860675"/>
              <a:gd name="connsiteX21" fmla="*/ 2323306 w 2520315"/>
              <a:gd name="connsiteY21" fmla="*/ 2698116 h 2860675"/>
              <a:gd name="connsiteX22" fmla="*/ 2174082 w 2520315"/>
              <a:gd name="connsiteY22" fmla="*/ 2645886 h 2860675"/>
              <a:gd name="connsiteX23" fmla="*/ 2024539 w 2520315"/>
              <a:gd name="connsiteY23" fmla="*/ 2609691 h 2860675"/>
              <a:gd name="connsiteX24" fmla="*/ 1864519 w 2520315"/>
              <a:gd name="connsiteY24" fmla="*/ 2584450 h 2860675"/>
              <a:gd name="connsiteX25" fmla="*/ 1723390 w 2520315"/>
              <a:gd name="connsiteY25" fmla="*/ 2567146 h 2860675"/>
              <a:gd name="connsiteX26" fmla="*/ 1503521 w 2520315"/>
              <a:gd name="connsiteY26" fmla="*/ 2549208 h 2860675"/>
              <a:gd name="connsiteX27" fmla="*/ 1293495 w 2520315"/>
              <a:gd name="connsiteY27" fmla="*/ 2543492 h 2860675"/>
              <a:gd name="connsiteX28" fmla="*/ 1068864 w 2520315"/>
              <a:gd name="connsiteY28" fmla="*/ 2545080 h 2860675"/>
              <a:gd name="connsiteX29" fmla="*/ 884396 w 2520315"/>
              <a:gd name="connsiteY29" fmla="*/ 2556828 h 2860675"/>
              <a:gd name="connsiteX30" fmla="*/ 731996 w 2520315"/>
              <a:gd name="connsiteY30" fmla="*/ 2572067 h 2860675"/>
              <a:gd name="connsiteX31" fmla="*/ 563245 w 2520315"/>
              <a:gd name="connsiteY31" fmla="*/ 2596992 h 2860675"/>
              <a:gd name="connsiteX32" fmla="*/ 401955 w 2520315"/>
              <a:gd name="connsiteY32" fmla="*/ 2627312 h 2860675"/>
              <a:gd name="connsiteX33" fmla="*/ 230982 w 2520315"/>
              <a:gd name="connsiteY33" fmla="*/ 2678271 h 2860675"/>
              <a:gd name="connsiteX34" fmla="*/ 58102 w 2520315"/>
              <a:gd name="connsiteY34" fmla="*/ 2760980 h 2860675"/>
              <a:gd name="connsiteX35" fmla="*/ 0 w 2520315"/>
              <a:gd name="connsiteY35" fmla="*/ 2835909 h 2860675"/>
              <a:gd name="connsiteX0" fmla="*/ 0 w 2520315"/>
              <a:gd name="connsiteY0" fmla="*/ 2835909 h 2835909"/>
              <a:gd name="connsiteX1" fmla="*/ 2381 w 2520315"/>
              <a:gd name="connsiteY1" fmla="*/ 325596 h 2835909"/>
              <a:gd name="connsiteX2" fmla="*/ 60960 w 2520315"/>
              <a:gd name="connsiteY2" fmla="*/ 229870 h 2835909"/>
              <a:gd name="connsiteX3" fmla="*/ 184785 w 2520315"/>
              <a:gd name="connsiteY3" fmla="*/ 158115 h 2835909"/>
              <a:gd name="connsiteX4" fmla="*/ 365760 w 2520315"/>
              <a:gd name="connsiteY4" fmla="*/ 102870 h 2835909"/>
              <a:gd name="connsiteX5" fmla="*/ 531495 w 2520315"/>
              <a:gd name="connsiteY5" fmla="*/ 62230 h 2835909"/>
              <a:gd name="connsiteX6" fmla="*/ 701040 w 2520315"/>
              <a:gd name="connsiteY6" fmla="*/ 30480 h 2835909"/>
              <a:gd name="connsiteX7" fmla="*/ 845185 w 2520315"/>
              <a:gd name="connsiteY7" fmla="*/ 20955 h 2835909"/>
              <a:gd name="connsiteX8" fmla="*/ 1009015 w 2520315"/>
              <a:gd name="connsiteY8" fmla="*/ 7620 h 2835909"/>
              <a:gd name="connsiteX9" fmla="*/ 1198880 w 2520315"/>
              <a:gd name="connsiteY9" fmla="*/ 0 h 2835909"/>
              <a:gd name="connsiteX10" fmla="*/ 1369695 w 2520315"/>
              <a:gd name="connsiteY10" fmla="*/ 3175 h 2835909"/>
              <a:gd name="connsiteX11" fmla="*/ 1574165 w 2520315"/>
              <a:gd name="connsiteY11" fmla="*/ 8890 h 2835909"/>
              <a:gd name="connsiteX12" fmla="*/ 1804035 w 2520315"/>
              <a:gd name="connsiteY12" fmla="*/ 33655 h 2835909"/>
              <a:gd name="connsiteX13" fmla="*/ 2063115 w 2520315"/>
              <a:gd name="connsiteY13" fmla="*/ 79375 h 2835909"/>
              <a:gd name="connsiteX14" fmla="*/ 2223135 w 2520315"/>
              <a:gd name="connsiteY14" fmla="*/ 125095 h 2835909"/>
              <a:gd name="connsiteX15" fmla="*/ 2390775 w 2520315"/>
              <a:gd name="connsiteY15" fmla="*/ 186055 h 2835909"/>
              <a:gd name="connsiteX16" fmla="*/ 2475865 w 2520315"/>
              <a:gd name="connsiteY16" fmla="*/ 255270 h 2835909"/>
              <a:gd name="connsiteX17" fmla="*/ 2520315 w 2520315"/>
              <a:gd name="connsiteY17" fmla="*/ 338455 h 2835909"/>
              <a:gd name="connsiteX18" fmla="*/ 2496026 w 2520315"/>
              <a:gd name="connsiteY18" fmla="*/ 2813050 h 2835909"/>
              <a:gd name="connsiteX19" fmla="*/ 2436018 w 2520315"/>
              <a:gd name="connsiteY19" fmla="*/ 2759234 h 2835909"/>
              <a:gd name="connsiteX20" fmla="*/ 2336482 w 2520315"/>
              <a:gd name="connsiteY20" fmla="*/ 2706370 h 2835909"/>
              <a:gd name="connsiteX21" fmla="*/ 2323306 w 2520315"/>
              <a:gd name="connsiteY21" fmla="*/ 2698116 h 2835909"/>
              <a:gd name="connsiteX22" fmla="*/ 2174082 w 2520315"/>
              <a:gd name="connsiteY22" fmla="*/ 2645886 h 2835909"/>
              <a:gd name="connsiteX23" fmla="*/ 2024539 w 2520315"/>
              <a:gd name="connsiteY23" fmla="*/ 2609691 h 2835909"/>
              <a:gd name="connsiteX24" fmla="*/ 1864519 w 2520315"/>
              <a:gd name="connsiteY24" fmla="*/ 2584450 h 2835909"/>
              <a:gd name="connsiteX25" fmla="*/ 1723390 w 2520315"/>
              <a:gd name="connsiteY25" fmla="*/ 2567146 h 2835909"/>
              <a:gd name="connsiteX26" fmla="*/ 1503521 w 2520315"/>
              <a:gd name="connsiteY26" fmla="*/ 2549208 h 2835909"/>
              <a:gd name="connsiteX27" fmla="*/ 1293495 w 2520315"/>
              <a:gd name="connsiteY27" fmla="*/ 2543492 h 2835909"/>
              <a:gd name="connsiteX28" fmla="*/ 1068864 w 2520315"/>
              <a:gd name="connsiteY28" fmla="*/ 2545080 h 2835909"/>
              <a:gd name="connsiteX29" fmla="*/ 884396 w 2520315"/>
              <a:gd name="connsiteY29" fmla="*/ 2556828 h 2835909"/>
              <a:gd name="connsiteX30" fmla="*/ 731996 w 2520315"/>
              <a:gd name="connsiteY30" fmla="*/ 2572067 h 2835909"/>
              <a:gd name="connsiteX31" fmla="*/ 563245 w 2520315"/>
              <a:gd name="connsiteY31" fmla="*/ 2596992 h 2835909"/>
              <a:gd name="connsiteX32" fmla="*/ 401955 w 2520315"/>
              <a:gd name="connsiteY32" fmla="*/ 2627312 h 2835909"/>
              <a:gd name="connsiteX33" fmla="*/ 230982 w 2520315"/>
              <a:gd name="connsiteY33" fmla="*/ 2678271 h 2835909"/>
              <a:gd name="connsiteX34" fmla="*/ 58102 w 2520315"/>
              <a:gd name="connsiteY34" fmla="*/ 2760980 h 2835909"/>
              <a:gd name="connsiteX35" fmla="*/ 0 w 2520315"/>
              <a:gd name="connsiteY35" fmla="*/ 2835909 h 2835909"/>
              <a:gd name="connsiteX0" fmla="*/ 0 w 2520315"/>
              <a:gd name="connsiteY0" fmla="*/ 2835909 h 2835909"/>
              <a:gd name="connsiteX1" fmla="*/ 2381 w 2520315"/>
              <a:gd name="connsiteY1" fmla="*/ 325596 h 2835909"/>
              <a:gd name="connsiteX2" fmla="*/ 60960 w 2520315"/>
              <a:gd name="connsiteY2" fmla="*/ 229870 h 2835909"/>
              <a:gd name="connsiteX3" fmla="*/ 184785 w 2520315"/>
              <a:gd name="connsiteY3" fmla="*/ 158115 h 2835909"/>
              <a:gd name="connsiteX4" fmla="*/ 365760 w 2520315"/>
              <a:gd name="connsiteY4" fmla="*/ 102870 h 2835909"/>
              <a:gd name="connsiteX5" fmla="*/ 531495 w 2520315"/>
              <a:gd name="connsiteY5" fmla="*/ 62230 h 2835909"/>
              <a:gd name="connsiteX6" fmla="*/ 701040 w 2520315"/>
              <a:gd name="connsiteY6" fmla="*/ 30480 h 2835909"/>
              <a:gd name="connsiteX7" fmla="*/ 845185 w 2520315"/>
              <a:gd name="connsiteY7" fmla="*/ 20955 h 2835909"/>
              <a:gd name="connsiteX8" fmla="*/ 1009015 w 2520315"/>
              <a:gd name="connsiteY8" fmla="*/ 7620 h 2835909"/>
              <a:gd name="connsiteX9" fmla="*/ 1198880 w 2520315"/>
              <a:gd name="connsiteY9" fmla="*/ 0 h 2835909"/>
              <a:gd name="connsiteX10" fmla="*/ 1369695 w 2520315"/>
              <a:gd name="connsiteY10" fmla="*/ 3175 h 2835909"/>
              <a:gd name="connsiteX11" fmla="*/ 1574165 w 2520315"/>
              <a:gd name="connsiteY11" fmla="*/ 8890 h 2835909"/>
              <a:gd name="connsiteX12" fmla="*/ 1804035 w 2520315"/>
              <a:gd name="connsiteY12" fmla="*/ 33655 h 2835909"/>
              <a:gd name="connsiteX13" fmla="*/ 2063115 w 2520315"/>
              <a:gd name="connsiteY13" fmla="*/ 79375 h 2835909"/>
              <a:gd name="connsiteX14" fmla="*/ 2223135 w 2520315"/>
              <a:gd name="connsiteY14" fmla="*/ 125095 h 2835909"/>
              <a:gd name="connsiteX15" fmla="*/ 2390775 w 2520315"/>
              <a:gd name="connsiteY15" fmla="*/ 186055 h 2835909"/>
              <a:gd name="connsiteX16" fmla="*/ 2475865 w 2520315"/>
              <a:gd name="connsiteY16" fmla="*/ 255270 h 2835909"/>
              <a:gd name="connsiteX17" fmla="*/ 2520315 w 2520315"/>
              <a:gd name="connsiteY17" fmla="*/ 338455 h 2835909"/>
              <a:gd name="connsiteX18" fmla="*/ 2488883 w 2520315"/>
              <a:gd name="connsiteY18" fmla="*/ 2805907 h 2835909"/>
              <a:gd name="connsiteX19" fmla="*/ 2436018 w 2520315"/>
              <a:gd name="connsiteY19" fmla="*/ 2759234 h 2835909"/>
              <a:gd name="connsiteX20" fmla="*/ 2336482 w 2520315"/>
              <a:gd name="connsiteY20" fmla="*/ 2706370 h 2835909"/>
              <a:gd name="connsiteX21" fmla="*/ 2323306 w 2520315"/>
              <a:gd name="connsiteY21" fmla="*/ 2698116 h 2835909"/>
              <a:gd name="connsiteX22" fmla="*/ 2174082 w 2520315"/>
              <a:gd name="connsiteY22" fmla="*/ 2645886 h 2835909"/>
              <a:gd name="connsiteX23" fmla="*/ 2024539 w 2520315"/>
              <a:gd name="connsiteY23" fmla="*/ 2609691 h 2835909"/>
              <a:gd name="connsiteX24" fmla="*/ 1864519 w 2520315"/>
              <a:gd name="connsiteY24" fmla="*/ 2584450 h 2835909"/>
              <a:gd name="connsiteX25" fmla="*/ 1723390 w 2520315"/>
              <a:gd name="connsiteY25" fmla="*/ 2567146 h 2835909"/>
              <a:gd name="connsiteX26" fmla="*/ 1503521 w 2520315"/>
              <a:gd name="connsiteY26" fmla="*/ 2549208 h 2835909"/>
              <a:gd name="connsiteX27" fmla="*/ 1293495 w 2520315"/>
              <a:gd name="connsiteY27" fmla="*/ 2543492 h 2835909"/>
              <a:gd name="connsiteX28" fmla="*/ 1068864 w 2520315"/>
              <a:gd name="connsiteY28" fmla="*/ 2545080 h 2835909"/>
              <a:gd name="connsiteX29" fmla="*/ 884396 w 2520315"/>
              <a:gd name="connsiteY29" fmla="*/ 2556828 h 2835909"/>
              <a:gd name="connsiteX30" fmla="*/ 731996 w 2520315"/>
              <a:gd name="connsiteY30" fmla="*/ 2572067 h 2835909"/>
              <a:gd name="connsiteX31" fmla="*/ 563245 w 2520315"/>
              <a:gd name="connsiteY31" fmla="*/ 2596992 h 2835909"/>
              <a:gd name="connsiteX32" fmla="*/ 401955 w 2520315"/>
              <a:gd name="connsiteY32" fmla="*/ 2627312 h 2835909"/>
              <a:gd name="connsiteX33" fmla="*/ 230982 w 2520315"/>
              <a:gd name="connsiteY33" fmla="*/ 2678271 h 2835909"/>
              <a:gd name="connsiteX34" fmla="*/ 58102 w 2520315"/>
              <a:gd name="connsiteY34" fmla="*/ 2760980 h 2835909"/>
              <a:gd name="connsiteX35" fmla="*/ 0 w 2520315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0960 w 2496503"/>
              <a:gd name="connsiteY2" fmla="*/ 229870 h 2835909"/>
              <a:gd name="connsiteX3" fmla="*/ 184785 w 2496503"/>
              <a:gd name="connsiteY3" fmla="*/ 158115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84785 w 2496503"/>
              <a:gd name="connsiteY3" fmla="*/ 158115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65760 w 2496503"/>
              <a:gd name="connsiteY4" fmla="*/ 102870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31495 w 2496503"/>
              <a:gd name="connsiteY5" fmla="*/ 62230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01040 w 2496503"/>
              <a:gd name="connsiteY6" fmla="*/ 30480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45185 w 2496503"/>
              <a:gd name="connsiteY7" fmla="*/ 20955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59472 w 2496503"/>
              <a:gd name="connsiteY7" fmla="*/ 30480 h 2835909"/>
              <a:gd name="connsiteX8" fmla="*/ 1009015 w 2496503"/>
              <a:gd name="connsiteY8" fmla="*/ 7620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5909 h 2835909"/>
              <a:gd name="connsiteX1" fmla="*/ 2381 w 2496503"/>
              <a:gd name="connsiteY1" fmla="*/ 325596 h 2835909"/>
              <a:gd name="connsiteX2" fmla="*/ 68103 w 2496503"/>
              <a:gd name="connsiteY2" fmla="*/ 232252 h 2835909"/>
              <a:gd name="connsiteX3" fmla="*/ 199072 w 2496503"/>
              <a:gd name="connsiteY3" fmla="*/ 167640 h 2835909"/>
              <a:gd name="connsiteX4" fmla="*/ 375285 w 2496503"/>
              <a:gd name="connsiteY4" fmla="*/ 107632 h 2835909"/>
              <a:gd name="connsiteX5" fmla="*/ 543401 w 2496503"/>
              <a:gd name="connsiteY5" fmla="*/ 71755 h 2835909"/>
              <a:gd name="connsiteX6" fmla="*/ 712946 w 2496503"/>
              <a:gd name="connsiteY6" fmla="*/ 44767 h 2835909"/>
              <a:gd name="connsiteX7" fmla="*/ 859472 w 2496503"/>
              <a:gd name="connsiteY7" fmla="*/ 30480 h 2835909"/>
              <a:gd name="connsiteX8" fmla="*/ 1016158 w 2496503"/>
              <a:gd name="connsiteY8" fmla="*/ 21908 h 2835909"/>
              <a:gd name="connsiteX9" fmla="*/ 1198880 w 2496503"/>
              <a:gd name="connsiteY9" fmla="*/ 0 h 2835909"/>
              <a:gd name="connsiteX10" fmla="*/ 1369695 w 2496503"/>
              <a:gd name="connsiteY10" fmla="*/ 3175 h 2835909"/>
              <a:gd name="connsiteX11" fmla="*/ 1574165 w 2496503"/>
              <a:gd name="connsiteY11" fmla="*/ 8890 h 2835909"/>
              <a:gd name="connsiteX12" fmla="*/ 1804035 w 2496503"/>
              <a:gd name="connsiteY12" fmla="*/ 33655 h 2835909"/>
              <a:gd name="connsiteX13" fmla="*/ 2063115 w 2496503"/>
              <a:gd name="connsiteY13" fmla="*/ 79375 h 2835909"/>
              <a:gd name="connsiteX14" fmla="*/ 2223135 w 2496503"/>
              <a:gd name="connsiteY14" fmla="*/ 125095 h 2835909"/>
              <a:gd name="connsiteX15" fmla="*/ 2390775 w 2496503"/>
              <a:gd name="connsiteY15" fmla="*/ 186055 h 2835909"/>
              <a:gd name="connsiteX16" fmla="*/ 2475865 w 2496503"/>
              <a:gd name="connsiteY16" fmla="*/ 255270 h 2835909"/>
              <a:gd name="connsiteX17" fmla="*/ 2496503 w 2496503"/>
              <a:gd name="connsiteY17" fmla="*/ 338455 h 2835909"/>
              <a:gd name="connsiteX18" fmla="*/ 2488883 w 2496503"/>
              <a:gd name="connsiteY18" fmla="*/ 2805907 h 2835909"/>
              <a:gd name="connsiteX19" fmla="*/ 2436018 w 2496503"/>
              <a:gd name="connsiteY19" fmla="*/ 2759234 h 2835909"/>
              <a:gd name="connsiteX20" fmla="*/ 2336482 w 2496503"/>
              <a:gd name="connsiteY20" fmla="*/ 2706370 h 2835909"/>
              <a:gd name="connsiteX21" fmla="*/ 2323306 w 2496503"/>
              <a:gd name="connsiteY21" fmla="*/ 2698116 h 2835909"/>
              <a:gd name="connsiteX22" fmla="*/ 2174082 w 2496503"/>
              <a:gd name="connsiteY22" fmla="*/ 2645886 h 2835909"/>
              <a:gd name="connsiteX23" fmla="*/ 2024539 w 2496503"/>
              <a:gd name="connsiteY23" fmla="*/ 2609691 h 2835909"/>
              <a:gd name="connsiteX24" fmla="*/ 1864519 w 2496503"/>
              <a:gd name="connsiteY24" fmla="*/ 2584450 h 2835909"/>
              <a:gd name="connsiteX25" fmla="*/ 1723390 w 2496503"/>
              <a:gd name="connsiteY25" fmla="*/ 2567146 h 2835909"/>
              <a:gd name="connsiteX26" fmla="*/ 1503521 w 2496503"/>
              <a:gd name="connsiteY26" fmla="*/ 2549208 h 2835909"/>
              <a:gd name="connsiteX27" fmla="*/ 1293495 w 2496503"/>
              <a:gd name="connsiteY27" fmla="*/ 2543492 h 2835909"/>
              <a:gd name="connsiteX28" fmla="*/ 1068864 w 2496503"/>
              <a:gd name="connsiteY28" fmla="*/ 2545080 h 2835909"/>
              <a:gd name="connsiteX29" fmla="*/ 884396 w 2496503"/>
              <a:gd name="connsiteY29" fmla="*/ 2556828 h 2835909"/>
              <a:gd name="connsiteX30" fmla="*/ 731996 w 2496503"/>
              <a:gd name="connsiteY30" fmla="*/ 2572067 h 2835909"/>
              <a:gd name="connsiteX31" fmla="*/ 563245 w 2496503"/>
              <a:gd name="connsiteY31" fmla="*/ 2596992 h 2835909"/>
              <a:gd name="connsiteX32" fmla="*/ 401955 w 2496503"/>
              <a:gd name="connsiteY32" fmla="*/ 2627312 h 2835909"/>
              <a:gd name="connsiteX33" fmla="*/ 230982 w 2496503"/>
              <a:gd name="connsiteY33" fmla="*/ 2678271 h 2835909"/>
              <a:gd name="connsiteX34" fmla="*/ 58102 w 2496503"/>
              <a:gd name="connsiteY34" fmla="*/ 2760980 h 2835909"/>
              <a:gd name="connsiteX35" fmla="*/ 0 w 2496503"/>
              <a:gd name="connsiteY35" fmla="*/ 2835909 h 2835909"/>
              <a:gd name="connsiteX0" fmla="*/ 0 w 2496503"/>
              <a:gd name="connsiteY0" fmla="*/ 2832734 h 2832734"/>
              <a:gd name="connsiteX1" fmla="*/ 2381 w 2496503"/>
              <a:gd name="connsiteY1" fmla="*/ 322421 h 2832734"/>
              <a:gd name="connsiteX2" fmla="*/ 68103 w 2496503"/>
              <a:gd name="connsiteY2" fmla="*/ 229077 h 2832734"/>
              <a:gd name="connsiteX3" fmla="*/ 199072 w 2496503"/>
              <a:gd name="connsiteY3" fmla="*/ 164465 h 2832734"/>
              <a:gd name="connsiteX4" fmla="*/ 375285 w 2496503"/>
              <a:gd name="connsiteY4" fmla="*/ 104457 h 2832734"/>
              <a:gd name="connsiteX5" fmla="*/ 543401 w 2496503"/>
              <a:gd name="connsiteY5" fmla="*/ 68580 h 2832734"/>
              <a:gd name="connsiteX6" fmla="*/ 712946 w 2496503"/>
              <a:gd name="connsiteY6" fmla="*/ 41592 h 2832734"/>
              <a:gd name="connsiteX7" fmla="*/ 859472 w 2496503"/>
              <a:gd name="connsiteY7" fmla="*/ 27305 h 2832734"/>
              <a:gd name="connsiteX8" fmla="*/ 1016158 w 2496503"/>
              <a:gd name="connsiteY8" fmla="*/ 18733 h 2832734"/>
              <a:gd name="connsiteX9" fmla="*/ 1203642 w 2496503"/>
              <a:gd name="connsiteY9" fmla="*/ 11113 h 2832734"/>
              <a:gd name="connsiteX10" fmla="*/ 1369695 w 2496503"/>
              <a:gd name="connsiteY10" fmla="*/ 0 h 2832734"/>
              <a:gd name="connsiteX11" fmla="*/ 1574165 w 2496503"/>
              <a:gd name="connsiteY11" fmla="*/ 5715 h 2832734"/>
              <a:gd name="connsiteX12" fmla="*/ 1804035 w 2496503"/>
              <a:gd name="connsiteY12" fmla="*/ 30480 h 2832734"/>
              <a:gd name="connsiteX13" fmla="*/ 2063115 w 2496503"/>
              <a:gd name="connsiteY13" fmla="*/ 76200 h 2832734"/>
              <a:gd name="connsiteX14" fmla="*/ 2223135 w 2496503"/>
              <a:gd name="connsiteY14" fmla="*/ 121920 h 2832734"/>
              <a:gd name="connsiteX15" fmla="*/ 2390775 w 2496503"/>
              <a:gd name="connsiteY15" fmla="*/ 182880 h 2832734"/>
              <a:gd name="connsiteX16" fmla="*/ 2475865 w 2496503"/>
              <a:gd name="connsiteY16" fmla="*/ 252095 h 2832734"/>
              <a:gd name="connsiteX17" fmla="*/ 2496503 w 2496503"/>
              <a:gd name="connsiteY17" fmla="*/ 335280 h 2832734"/>
              <a:gd name="connsiteX18" fmla="*/ 2488883 w 2496503"/>
              <a:gd name="connsiteY18" fmla="*/ 2802732 h 2832734"/>
              <a:gd name="connsiteX19" fmla="*/ 2436018 w 2496503"/>
              <a:gd name="connsiteY19" fmla="*/ 2756059 h 2832734"/>
              <a:gd name="connsiteX20" fmla="*/ 2336482 w 2496503"/>
              <a:gd name="connsiteY20" fmla="*/ 2703195 h 2832734"/>
              <a:gd name="connsiteX21" fmla="*/ 2323306 w 2496503"/>
              <a:gd name="connsiteY21" fmla="*/ 2694941 h 2832734"/>
              <a:gd name="connsiteX22" fmla="*/ 2174082 w 2496503"/>
              <a:gd name="connsiteY22" fmla="*/ 2642711 h 2832734"/>
              <a:gd name="connsiteX23" fmla="*/ 2024539 w 2496503"/>
              <a:gd name="connsiteY23" fmla="*/ 2606516 h 2832734"/>
              <a:gd name="connsiteX24" fmla="*/ 1864519 w 2496503"/>
              <a:gd name="connsiteY24" fmla="*/ 2581275 h 2832734"/>
              <a:gd name="connsiteX25" fmla="*/ 1723390 w 2496503"/>
              <a:gd name="connsiteY25" fmla="*/ 2563971 h 2832734"/>
              <a:gd name="connsiteX26" fmla="*/ 1503521 w 2496503"/>
              <a:gd name="connsiteY26" fmla="*/ 2546033 h 2832734"/>
              <a:gd name="connsiteX27" fmla="*/ 1293495 w 2496503"/>
              <a:gd name="connsiteY27" fmla="*/ 2540317 h 2832734"/>
              <a:gd name="connsiteX28" fmla="*/ 1068864 w 2496503"/>
              <a:gd name="connsiteY28" fmla="*/ 2541905 h 2832734"/>
              <a:gd name="connsiteX29" fmla="*/ 884396 w 2496503"/>
              <a:gd name="connsiteY29" fmla="*/ 2553653 h 2832734"/>
              <a:gd name="connsiteX30" fmla="*/ 731996 w 2496503"/>
              <a:gd name="connsiteY30" fmla="*/ 2568892 h 2832734"/>
              <a:gd name="connsiteX31" fmla="*/ 563245 w 2496503"/>
              <a:gd name="connsiteY31" fmla="*/ 2593817 h 2832734"/>
              <a:gd name="connsiteX32" fmla="*/ 401955 w 2496503"/>
              <a:gd name="connsiteY32" fmla="*/ 2624137 h 2832734"/>
              <a:gd name="connsiteX33" fmla="*/ 230982 w 2496503"/>
              <a:gd name="connsiteY33" fmla="*/ 2675096 h 2832734"/>
              <a:gd name="connsiteX34" fmla="*/ 58102 w 2496503"/>
              <a:gd name="connsiteY34" fmla="*/ 2757805 h 2832734"/>
              <a:gd name="connsiteX35" fmla="*/ 0 w 2496503"/>
              <a:gd name="connsiteY35" fmla="*/ 2832734 h 2832734"/>
              <a:gd name="connsiteX0" fmla="*/ 0 w 2496503"/>
              <a:gd name="connsiteY0" fmla="*/ 2827780 h 2827780"/>
              <a:gd name="connsiteX1" fmla="*/ 2381 w 2496503"/>
              <a:gd name="connsiteY1" fmla="*/ 317467 h 2827780"/>
              <a:gd name="connsiteX2" fmla="*/ 68103 w 2496503"/>
              <a:gd name="connsiteY2" fmla="*/ 224123 h 2827780"/>
              <a:gd name="connsiteX3" fmla="*/ 199072 w 2496503"/>
              <a:gd name="connsiteY3" fmla="*/ 159511 h 2827780"/>
              <a:gd name="connsiteX4" fmla="*/ 375285 w 2496503"/>
              <a:gd name="connsiteY4" fmla="*/ 99503 h 2827780"/>
              <a:gd name="connsiteX5" fmla="*/ 543401 w 2496503"/>
              <a:gd name="connsiteY5" fmla="*/ 63626 h 2827780"/>
              <a:gd name="connsiteX6" fmla="*/ 712946 w 2496503"/>
              <a:gd name="connsiteY6" fmla="*/ 36638 h 2827780"/>
              <a:gd name="connsiteX7" fmla="*/ 859472 w 2496503"/>
              <a:gd name="connsiteY7" fmla="*/ 22351 h 2827780"/>
              <a:gd name="connsiteX8" fmla="*/ 1016158 w 2496503"/>
              <a:gd name="connsiteY8" fmla="*/ 13779 h 2827780"/>
              <a:gd name="connsiteX9" fmla="*/ 1203642 w 2496503"/>
              <a:gd name="connsiteY9" fmla="*/ 6159 h 2827780"/>
              <a:gd name="connsiteX10" fmla="*/ 1367313 w 2496503"/>
              <a:gd name="connsiteY10" fmla="*/ 6952 h 2827780"/>
              <a:gd name="connsiteX11" fmla="*/ 1574165 w 2496503"/>
              <a:gd name="connsiteY11" fmla="*/ 761 h 2827780"/>
              <a:gd name="connsiteX12" fmla="*/ 1804035 w 2496503"/>
              <a:gd name="connsiteY12" fmla="*/ 25526 h 2827780"/>
              <a:gd name="connsiteX13" fmla="*/ 2063115 w 2496503"/>
              <a:gd name="connsiteY13" fmla="*/ 71246 h 2827780"/>
              <a:gd name="connsiteX14" fmla="*/ 2223135 w 2496503"/>
              <a:gd name="connsiteY14" fmla="*/ 116966 h 2827780"/>
              <a:gd name="connsiteX15" fmla="*/ 2390775 w 2496503"/>
              <a:gd name="connsiteY15" fmla="*/ 177926 h 2827780"/>
              <a:gd name="connsiteX16" fmla="*/ 2475865 w 2496503"/>
              <a:gd name="connsiteY16" fmla="*/ 247141 h 2827780"/>
              <a:gd name="connsiteX17" fmla="*/ 2496503 w 2496503"/>
              <a:gd name="connsiteY17" fmla="*/ 330326 h 2827780"/>
              <a:gd name="connsiteX18" fmla="*/ 2488883 w 2496503"/>
              <a:gd name="connsiteY18" fmla="*/ 2797778 h 2827780"/>
              <a:gd name="connsiteX19" fmla="*/ 2436018 w 2496503"/>
              <a:gd name="connsiteY19" fmla="*/ 2751105 h 2827780"/>
              <a:gd name="connsiteX20" fmla="*/ 2336482 w 2496503"/>
              <a:gd name="connsiteY20" fmla="*/ 2698241 h 2827780"/>
              <a:gd name="connsiteX21" fmla="*/ 2323306 w 2496503"/>
              <a:gd name="connsiteY21" fmla="*/ 2689987 h 2827780"/>
              <a:gd name="connsiteX22" fmla="*/ 2174082 w 2496503"/>
              <a:gd name="connsiteY22" fmla="*/ 2637757 h 2827780"/>
              <a:gd name="connsiteX23" fmla="*/ 2024539 w 2496503"/>
              <a:gd name="connsiteY23" fmla="*/ 2601562 h 2827780"/>
              <a:gd name="connsiteX24" fmla="*/ 1864519 w 2496503"/>
              <a:gd name="connsiteY24" fmla="*/ 2576321 h 2827780"/>
              <a:gd name="connsiteX25" fmla="*/ 1723390 w 2496503"/>
              <a:gd name="connsiteY25" fmla="*/ 2559017 h 2827780"/>
              <a:gd name="connsiteX26" fmla="*/ 1503521 w 2496503"/>
              <a:gd name="connsiteY26" fmla="*/ 2541079 h 2827780"/>
              <a:gd name="connsiteX27" fmla="*/ 1293495 w 2496503"/>
              <a:gd name="connsiteY27" fmla="*/ 2535363 h 2827780"/>
              <a:gd name="connsiteX28" fmla="*/ 1068864 w 2496503"/>
              <a:gd name="connsiteY28" fmla="*/ 2536951 h 2827780"/>
              <a:gd name="connsiteX29" fmla="*/ 884396 w 2496503"/>
              <a:gd name="connsiteY29" fmla="*/ 2548699 h 2827780"/>
              <a:gd name="connsiteX30" fmla="*/ 731996 w 2496503"/>
              <a:gd name="connsiteY30" fmla="*/ 2563938 h 2827780"/>
              <a:gd name="connsiteX31" fmla="*/ 563245 w 2496503"/>
              <a:gd name="connsiteY31" fmla="*/ 2588863 h 2827780"/>
              <a:gd name="connsiteX32" fmla="*/ 401955 w 2496503"/>
              <a:gd name="connsiteY32" fmla="*/ 2619183 h 2827780"/>
              <a:gd name="connsiteX33" fmla="*/ 230982 w 2496503"/>
              <a:gd name="connsiteY33" fmla="*/ 2670142 h 2827780"/>
              <a:gd name="connsiteX34" fmla="*/ 58102 w 2496503"/>
              <a:gd name="connsiteY34" fmla="*/ 2752851 h 2827780"/>
              <a:gd name="connsiteX35" fmla="*/ 0 w 2496503"/>
              <a:gd name="connsiteY35" fmla="*/ 2827780 h 2827780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19367 h 2821621"/>
              <a:gd name="connsiteX13" fmla="*/ 2063115 w 2496503"/>
              <a:gd name="connsiteY13" fmla="*/ 65087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63115 w 2496503"/>
              <a:gd name="connsiteY13" fmla="*/ 65087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23135 w 2496503"/>
              <a:gd name="connsiteY14" fmla="*/ 110807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90775 w 2496503"/>
              <a:gd name="connsiteY15" fmla="*/ 171767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75865 w 2496503"/>
              <a:gd name="connsiteY16" fmla="*/ 240982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61578 w 2496503"/>
              <a:gd name="connsiteY16" fmla="*/ 243363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  <a:gd name="connsiteX0" fmla="*/ 0 w 2496503"/>
              <a:gd name="connsiteY0" fmla="*/ 2821621 h 2821621"/>
              <a:gd name="connsiteX1" fmla="*/ 2381 w 2496503"/>
              <a:gd name="connsiteY1" fmla="*/ 311308 h 2821621"/>
              <a:gd name="connsiteX2" fmla="*/ 68103 w 2496503"/>
              <a:gd name="connsiteY2" fmla="*/ 217964 h 2821621"/>
              <a:gd name="connsiteX3" fmla="*/ 199072 w 2496503"/>
              <a:gd name="connsiteY3" fmla="*/ 153352 h 2821621"/>
              <a:gd name="connsiteX4" fmla="*/ 375285 w 2496503"/>
              <a:gd name="connsiteY4" fmla="*/ 93344 h 2821621"/>
              <a:gd name="connsiteX5" fmla="*/ 543401 w 2496503"/>
              <a:gd name="connsiteY5" fmla="*/ 57467 h 2821621"/>
              <a:gd name="connsiteX6" fmla="*/ 712946 w 2496503"/>
              <a:gd name="connsiteY6" fmla="*/ 30479 h 2821621"/>
              <a:gd name="connsiteX7" fmla="*/ 859472 w 2496503"/>
              <a:gd name="connsiteY7" fmla="*/ 16192 h 2821621"/>
              <a:gd name="connsiteX8" fmla="*/ 1016158 w 2496503"/>
              <a:gd name="connsiteY8" fmla="*/ 7620 h 2821621"/>
              <a:gd name="connsiteX9" fmla="*/ 1203642 w 2496503"/>
              <a:gd name="connsiteY9" fmla="*/ 0 h 2821621"/>
              <a:gd name="connsiteX10" fmla="*/ 1367313 w 2496503"/>
              <a:gd name="connsiteY10" fmla="*/ 793 h 2821621"/>
              <a:gd name="connsiteX11" fmla="*/ 1586072 w 2496503"/>
              <a:gd name="connsiteY11" fmla="*/ 11270 h 2821621"/>
              <a:gd name="connsiteX12" fmla="*/ 1804035 w 2496503"/>
              <a:gd name="connsiteY12" fmla="*/ 33655 h 2821621"/>
              <a:gd name="connsiteX13" fmla="*/ 2070258 w 2496503"/>
              <a:gd name="connsiteY13" fmla="*/ 76993 h 2821621"/>
              <a:gd name="connsiteX14" fmla="*/ 2230278 w 2496503"/>
              <a:gd name="connsiteY14" fmla="*/ 125095 h 2821621"/>
              <a:gd name="connsiteX15" fmla="*/ 2386013 w 2496503"/>
              <a:gd name="connsiteY15" fmla="*/ 188436 h 2821621"/>
              <a:gd name="connsiteX16" fmla="*/ 2461578 w 2496503"/>
              <a:gd name="connsiteY16" fmla="*/ 243363 h 2821621"/>
              <a:gd name="connsiteX17" fmla="*/ 2496503 w 2496503"/>
              <a:gd name="connsiteY17" fmla="*/ 324167 h 2821621"/>
              <a:gd name="connsiteX18" fmla="*/ 2488883 w 2496503"/>
              <a:gd name="connsiteY18" fmla="*/ 2791619 h 2821621"/>
              <a:gd name="connsiteX19" fmla="*/ 2436018 w 2496503"/>
              <a:gd name="connsiteY19" fmla="*/ 2744946 h 2821621"/>
              <a:gd name="connsiteX20" fmla="*/ 2336482 w 2496503"/>
              <a:gd name="connsiteY20" fmla="*/ 2692082 h 2821621"/>
              <a:gd name="connsiteX21" fmla="*/ 2323306 w 2496503"/>
              <a:gd name="connsiteY21" fmla="*/ 2683828 h 2821621"/>
              <a:gd name="connsiteX22" fmla="*/ 2174082 w 2496503"/>
              <a:gd name="connsiteY22" fmla="*/ 2631598 h 2821621"/>
              <a:gd name="connsiteX23" fmla="*/ 2024539 w 2496503"/>
              <a:gd name="connsiteY23" fmla="*/ 2595403 h 2821621"/>
              <a:gd name="connsiteX24" fmla="*/ 1864519 w 2496503"/>
              <a:gd name="connsiteY24" fmla="*/ 2570162 h 2821621"/>
              <a:gd name="connsiteX25" fmla="*/ 1723390 w 2496503"/>
              <a:gd name="connsiteY25" fmla="*/ 2552858 h 2821621"/>
              <a:gd name="connsiteX26" fmla="*/ 1503521 w 2496503"/>
              <a:gd name="connsiteY26" fmla="*/ 2534920 h 2821621"/>
              <a:gd name="connsiteX27" fmla="*/ 1293495 w 2496503"/>
              <a:gd name="connsiteY27" fmla="*/ 2529204 h 2821621"/>
              <a:gd name="connsiteX28" fmla="*/ 1068864 w 2496503"/>
              <a:gd name="connsiteY28" fmla="*/ 2530792 h 2821621"/>
              <a:gd name="connsiteX29" fmla="*/ 884396 w 2496503"/>
              <a:gd name="connsiteY29" fmla="*/ 2542540 h 2821621"/>
              <a:gd name="connsiteX30" fmla="*/ 731996 w 2496503"/>
              <a:gd name="connsiteY30" fmla="*/ 2557779 h 2821621"/>
              <a:gd name="connsiteX31" fmla="*/ 563245 w 2496503"/>
              <a:gd name="connsiteY31" fmla="*/ 2582704 h 2821621"/>
              <a:gd name="connsiteX32" fmla="*/ 401955 w 2496503"/>
              <a:gd name="connsiteY32" fmla="*/ 2613024 h 2821621"/>
              <a:gd name="connsiteX33" fmla="*/ 230982 w 2496503"/>
              <a:gd name="connsiteY33" fmla="*/ 2663983 h 2821621"/>
              <a:gd name="connsiteX34" fmla="*/ 58102 w 2496503"/>
              <a:gd name="connsiteY34" fmla="*/ 2746692 h 2821621"/>
              <a:gd name="connsiteX35" fmla="*/ 0 w 2496503"/>
              <a:gd name="connsiteY35" fmla="*/ 2821621 h 282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6503" h="2821621">
                <a:moveTo>
                  <a:pt x="0" y="2821621"/>
                </a:moveTo>
                <a:cubicBezTo>
                  <a:pt x="3969" y="1968975"/>
                  <a:pt x="-1588" y="1163954"/>
                  <a:pt x="2381" y="311308"/>
                </a:cubicBezTo>
                <a:lnTo>
                  <a:pt x="68103" y="217964"/>
                </a:lnTo>
                <a:lnTo>
                  <a:pt x="199072" y="153352"/>
                </a:lnTo>
                <a:lnTo>
                  <a:pt x="375285" y="93344"/>
                </a:lnTo>
                <a:cubicBezTo>
                  <a:pt x="430530" y="82972"/>
                  <a:pt x="487124" y="67945"/>
                  <a:pt x="543401" y="57467"/>
                </a:cubicBezTo>
                <a:cubicBezTo>
                  <a:pt x="599678" y="46989"/>
                  <a:pt x="659606" y="43179"/>
                  <a:pt x="712946" y="30479"/>
                </a:cubicBezTo>
                <a:lnTo>
                  <a:pt x="859472" y="16192"/>
                </a:lnTo>
                <a:lnTo>
                  <a:pt x="1016158" y="7620"/>
                </a:lnTo>
                <a:lnTo>
                  <a:pt x="1203642" y="0"/>
                </a:lnTo>
                <a:lnTo>
                  <a:pt x="1367313" y="793"/>
                </a:lnTo>
                <a:cubicBezTo>
                  <a:pt x="1436264" y="-1271"/>
                  <a:pt x="1513285" y="5793"/>
                  <a:pt x="1586072" y="11270"/>
                </a:cubicBezTo>
                <a:cubicBezTo>
                  <a:pt x="1658859" y="16747"/>
                  <a:pt x="1727412" y="25400"/>
                  <a:pt x="1804035" y="33655"/>
                </a:cubicBezTo>
                <a:lnTo>
                  <a:pt x="2070258" y="76993"/>
                </a:lnTo>
                <a:lnTo>
                  <a:pt x="2230278" y="125095"/>
                </a:lnTo>
                <a:lnTo>
                  <a:pt x="2386013" y="188436"/>
                </a:lnTo>
                <a:lnTo>
                  <a:pt x="2461578" y="243363"/>
                </a:lnTo>
                <a:cubicBezTo>
                  <a:pt x="2482745" y="279823"/>
                  <a:pt x="2484861" y="297232"/>
                  <a:pt x="2496503" y="324167"/>
                </a:cubicBezTo>
                <a:lnTo>
                  <a:pt x="2488883" y="2791619"/>
                </a:lnTo>
                <a:lnTo>
                  <a:pt x="2436018" y="2744946"/>
                </a:lnTo>
                <a:lnTo>
                  <a:pt x="2336482" y="2692082"/>
                </a:lnTo>
                <a:cubicBezTo>
                  <a:pt x="2331825" y="2690389"/>
                  <a:pt x="2327963" y="2685521"/>
                  <a:pt x="2323306" y="2683828"/>
                </a:cubicBezTo>
                <a:cubicBezTo>
                  <a:pt x="2274623" y="2670916"/>
                  <a:pt x="2223877" y="2646336"/>
                  <a:pt x="2174082" y="2631598"/>
                </a:cubicBezTo>
                <a:cubicBezTo>
                  <a:pt x="2124288" y="2616861"/>
                  <a:pt x="2070418" y="2613024"/>
                  <a:pt x="2024539" y="2595403"/>
                </a:cubicBezTo>
                <a:lnTo>
                  <a:pt x="1864519" y="2570162"/>
                </a:lnTo>
                <a:lnTo>
                  <a:pt x="1723390" y="2552858"/>
                </a:lnTo>
                <a:lnTo>
                  <a:pt x="1503521" y="2534920"/>
                </a:lnTo>
                <a:lnTo>
                  <a:pt x="1293495" y="2529204"/>
                </a:lnTo>
                <a:lnTo>
                  <a:pt x="1068864" y="2530792"/>
                </a:lnTo>
                <a:lnTo>
                  <a:pt x="884396" y="2542540"/>
                </a:lnTo>
                <a:lnTo>
                  <a:pt x="731996" y="2557779"/>
                </a:lnTo>
                <a:lnTo>
                  <a:pt x="563245" y="2582704"/>
                </a:lnTo>
                <a:lnTo>
                  <a:pt x="401955" y="2613024"/>
                </a:lnTo>
                <a:lnTo>
                  <a:pt x="230982" y="2663983"/>
                </a:lnTo>
                <a:cubicBezTo>
                  <a:pt x="173355" y="2691553"/>
                  <a:pt x="127635" y="2707216"/>
                  <a:pt x="58102" y="2746692"/>
                </a:cubicBezTo>
                <a:cubicBezTo>
                  <a:pt x="19685" y="2793893"/>
                  <a:pt x="19367" y="2788707"/>
                  <a:pt x="0" y="282162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995041" y="3464145"/>
            <a:ext cx="2509200" cy="6588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200650" y="376559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99668" y="1292843"/>
            <a:ext cx="2512678" cy="2821780"/>
          </a:xfrm>
          <a:custGeom>
            <a:avLst/>
            <a:gdLst>
              <a:gd name="connsiteX0" fmla="*/ 0 w 2505075"/>
              <a:gd name="connsiteY0" fmla="*/ 2490787 h 2809875"/>
              <a:gd name="connsiteX1" fmla="*/ 4762 w 2505075"/>
              <a:gd name="connsiteY1" fmla="*/ 0 h 2809875"/>
              <a:gd name="connsiteX2" fmla="*/ 90487 w 2505075"/>
              <a:gd name="connsiteY2" fmla="*/ 76200 h 2809875"/>
              <a:gd name="connsiteX3" fmla="*/ 190500 w 2505075"/>
              <a:gd name="connsiteY3" fmla="*/ 133350 h 2809875"/>
              <a:gd name="connsiteX4" fmla="*/ 309562 w 2505075"/>
              <a:gd name="connsiteY4" fmla="*/ 166687 h 2809875"/>
              <a:gd name="connsiteX5" fmla="*/ 414337 w 2505075"/>
              <a:gd name="connsiteY5" fmla="*/ 195262 h 2809875"/>
              <a:gd name="connsiteX6" fmla="*/ 571500 w 2505075"/>
              <a:gd name="connsiteY6" fmla="*/ 223837 h 2809875"/>
              <a:gd name="connsiteX7" fmla="*/ 733425 w 2505075"/>
              <a:gd name="connsiteY7" fmla="*/ 242887 h 2809875"/>
              <a:gd name="connsiteX8" fmla="*/ 923925 w 2505075"/>
              <a:gd name="connsiteY8" fmla="*/ 261937 h 2809875"/>
              <a:gd name="connsiteX9" fmla="*/ 1185862 w 2505075"/>
              <a:gd name="connsiteY9" fmla="*/ 285750 h 2809875"/>
              <a:gd name="connsiteX10" fmla="*/ 1404937 w 2505075"/>
              <a:gd name="connsiteY10" fmla="*/ 271462 h 2809875"/>
              <a:gd name="connsiteX11" fmla="*/ 1595437 w 2505075"/>
              <a:gd name="connsiteY11" fmla="*/ 271462 h 2809875"/>
              <a:gd name="connsiteX12" fmla="*/ 1766887 w 2505075"/>
              <a:gd name="connsiteY12" fmla="*/ 257175 h 2809875"/>
              <a:gd name="connsiteX13" fmla="*/ 2000250 w 2505075"/>
              <a:gd name="connsiteY13" fmla="*/ 214312 h 2809875"/>
              <a:gd name="connsiteX14" fmla="*/ 2185987 w 2505075"/>
              <a:gd name="connsiteY14" fmla="*/ 171450 h 2809875"/>
              <a:gd name="connsiteX15" fmla="*/ 2376487 w 2505075"/>
              <a:gd name="connsiteY15" fmla="*/ 114300 h 2809875"/>
              <a:gd name="connsiteX16" fmla="*/ 2486025 w 2505075"/>
              <a:gd name="connsiteY16" fmla="*/ 33337 h 2809875"/>
              <a:gd name="connsiteX17" fmla="*/ 2500312 w 2505075"/>
              <a:gd name="connsiteY17" fmla="*/ 19050 h 2809875"/>
              <a:gd name="connsiteX18" fmla="*/ 2505075 w 2505075"/>
              <a:gd name="connsiteY18" fmla="*/ 2495550 h 2809875"/>
              <a:gd name="connsiteX19" fmla="*/ 2462212 w 2505075"/>
              <a:gd name="connsiteY19" fmla="*/ 2562225 h 2809875"/>
              <a:gd name="connsiteX20" fmla="*/ 2381250 w 2505075"/>
              <a:gd name="connsiteY20" fmla="*/ 2619375 h 2809875"/>
              <a:gd name="connsiteX21" fmla="*/ 2281237 w 2505075"/>
              <a:gd name="connsiteY21" fmla="*/ 2671762 h 2809875"/>
              <a:gd name="connsiteX22" fmla="*/ 2114550 w 2505075"/>
              <a:gd name="connsiteY22" fmla="*/ 2724150 h 2809875"/>
              <a:gd name="connsiteX23" fmla="*/ 1957387 w 2505075"/>
              <a:gd name="connsiteY23" fmla="*/ 2752725 h 2809875"/>
              <a:gd name="connsiteX24" fmla="*/ 1814512 w 2505075"/>
              <a:gd name="connsiteY24" fmla="*/ 2781300 h 2809875"/>
              <a:gd name="connsiteX25" fmla="*/ 1624012 w 2505075"/>
              <a:gd name="connsiteY25" fmla="*/ 2800350 h 2809875"/>
              <a:gd name="connsiteX26" fmla="*/ 1400175 w 2505075"/>
              <a:gd name="connsiteY26" fmla="*/ 2809875 h 2809875"/>
              <a:gd name="connsiteX27" fmla="*/ 1219200 w 2505075"/>
              <a:gd name="connsiteY27" fmla="*/ 2805112 h 2809875"/>
              <a:gd name="connsiteX28" fmla="*/ 1042987 w 2505075"/>
              <a:gd name="connsiteY28" fmla="*/ 2805112 h 2809875"/>
              <a:gd name="connsiteX29" fmla="*/ 838200 w 2505075"/>
              <a:gd name="connsiteY29" fmla="*/ 2786062 h 2809875"/>
              <a:gd name="connsiteX30" fmla="*/ 595312 w 2505075"/>
              <a:gd name="connsiteY30" fmla="*/ 2767012 h 2809875"/>
              <a:gd name="connsiteX31" fmla="*/ 400050 w 2505075"/>
              <a:gd name="connsiteY31" fmla="*/ 2724150 h 2809875"/>
              <a:gd name="connsiteX32" fmla="*/ 247650 w 2505075"/>
              <a:gd name="connsiteY32" fmla="*/ 2671762 h 2809875"/>
              <a:gd name="connsiteX33" fmla="*/ 109537 w 2505075"/>
              <a:gd name="connsiteY33" fmla="*/ 2614612 h 2809875"/>
              <a:gd name="connsiteX34" fmla="*/ 38100 w 2505075"/>
              <a:gd name="connsiteY34" fmla="*/ 2557462 h 2809875"/>
              <a:gd name="connsiteX35" fmla="*/ 0 w 2505075"/>
              <a:gd name="connsiteY35" fmla="*/ 2490787 h 2809875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0500 w 2505075"/>
              <a:gd name="connsiteY3" fmla="*/ 126206 h 2802731"/>
              <a:gd name="connsiteX4" fmla="*/ 309562 w 2505075"/>
              <a:gd name="connsiteY4" fmla="*/ 159543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09562 w 2505075"/>
              <a:gd name="connsiteY4" fmla="*/ 159543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14337 w 2505075"/>
              <a:gd name="connsiteY5" fmla="*/ 188118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71500 w 2505075"/>
              <a:gd name="connsiteY6" fmla="*/ 216693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33425 w 2505075"/>
              <a:gd name="connsiteY7" fmla="*/ 235743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23925 w 2505075"/>
              <a:gd name="connsiteY8" fmla="*/ 254793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04937 w 2505075"/>
              <a:gd name="connsiteY10" fmla="*/ 264318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69081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595437 w 2505075"/>
              <a:gd name="connsiteY11" fmla="*/ 264318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4487 w 2505075"/>
              <a:gd name="connsiteY11" fmla="*/ 269081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66887 w 2505075"/>
              <a:gd name="connsiteY12" fmla="*/ 250031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0250 w 2505075"/>
              <a:gd name="connsiteY13" fmla="*/ 207168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185987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6487 w 2505075"/>
              <a:gd name="connsiteY15" fmla="*/ 107156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462212 w 2505075"/>
              <a:gd name="connsiteY19" fmla="*/ 2555081 h 2802731"/>
              <a:gd name="connsiteX20" fmla="*/ 2381250 w 2505075"/>
              <a:gd name="connsiteY20" fmla="*/ 2612231 h 2802731"/>
              <a:gd name="connsiteX21" fmla="*/ 2281237 w 2505075"/>
              <a:gd name="connsiteY21" fmla="*/ 2664618 h 2802731"/>
              <a:gd name="connsiteX22" fmla="*/ 2114550 w 2505075"/>
              <a:gd name="connsiteY22" fmla="*/ 2717006 h 2802731"/>
              <a:gd name="connsiteX23" fmla="*/ 1957387 w 2505075"/>
              <a:gd name="connsiteY23" fmla="*/ 2745581 h 2802731"/>
              <a:gd name="connsiteX24" fmla="*/ 1814512 w 2505075"/>
              <a:gd name="connsiteY24" fmla="*/ 2774156 h 2802731"/>
              <a:gd name="connsiteX25" fmla="*/ 1624012 w 2505075"/>
              <a:gd name="connsiteY25" fmla="*/ 2793206 h 2802731"/>
              <a:gd name="connsiteX26" fmla="*/ 1400175 w 2505075"/>
              <a:gd name="connsiteY26" fmla="*/ 2802731 h 2802731"/>
              <a:gd name="connsiteX27" fmla="*/ 1219200 w 2505075"/>
              <a:gd name="connsiteY27" fmla="*/ 2797968 h 2802731"/>
              <a:gd name="connsiteX28" fmla="*/ 1042987 w 2505075"/>
              <a:gd name="connsiteY28" fmla="*/ 2797968 h 2802731"/>
              <a:gd name="connsiteX29" fmla="*/ 838200 w 2505075"/>
              <a:gd name="connsiteY29" fmla="*/ 2778918 h 2802731"/>
              <a:gd name="connsiteX30" fmla="*/ 595312 w 2505075"/>
              <a:gd name="connsiteY30" fmla="*/ 2759868 h 2802731"/>
              <a:gd name="connsiteX31" fmla="*/ 400050 w 2505075"/>
              <a:gd name="connsiteY31" fmla="*/ 2717006 h 2802731"/>
              <a:gd name="connsiteX32" fmla="*/ 247650 w 2505075"/>
              <a:gd name="connsiteY32" fmla="*/ 2664618 h 2802731"/>
              <a:gd name="connsiteX33" fmla="*/ 109537 w 2505075"/>
              <a:gd name="connsiteY33" fmla="*/ 2607468 h 2802731"/>
              <a:gd name="connsiteX34" fmla="*/ 38100 w 2505075"/>
              <a:gd name="connsiteY34" fmla="*/ 2550318 h 2802731"/>
              <a:gd name="connsiteX35" fmla="*/ 0 w 2505075"/>
              <a:gd name="connsiteY35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5075 w 2505075"/>
              <a:gd name="connsiteY18" fmla="*/ 2488406 h 2802731"/>
              <a:gd name="connsiteX19" fmla="*/ 2505075 w 2505075"/>
              <a:gd name="connsiteY19" fmla="*/ 2497931 h 2802731"/>
              <a:gd name="connsiteX20" fmla="*/ 2462212 w 2505075"/>
              <a:gd name="connsiteY20" fmla="*/ 2555081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62212 w 2505075"/>
              <a:gd name="connsiteY20" fmla="*/ 2555081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66974 w 2505075"/>
              <a:gd name="connsiteY20" fmla="*/ 2564606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81237 w 2505075"/>
              <a:gd name="connsiteY22" fmla="*/ 2664618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4512 w 2505075"/>
              <a:gd name="connsiteY25" fmla="*/ 2774156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2131 w 2505075"/>
              <a:gd name="connsiteY25" fmla="*/ 2767013 h 2802731"/>
              <a:gd name="connsiteX26" fmla="*/ 1624012 w 2505075"/>
              <a:gd name="connsiteY26" fmla="*/ 2793206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802731"/>
              <a:gd name="connsiteX1" fmla="*/ 9525 w 2505075"/>
              <a:gd name="connsiteY1" fmla="*/ 0 h 2802731"/>
              <a:gd name="connsiteX2" fmla="*/ 90487 w 2505075"/>
              <a:gd name="connsiteY2" fmla="*/ 69056 h 2802731"/>
              <a:gd name="connsiteX3" fmla="*/ 197644 w 2505075"/>
              <a:gd name="connsiteY3" fmla="*/ 128587 h 2802731"/>
              <a:gd name="connsiteX4" fmla="*/ 321468 w 2505075"/>
              <a:gd name="connsiteY4" fmla="*/ 166686 h 2802731"/>
              <a:gd name="connsiteX5" fmla="*/ 426243 w 2505075"/>
              <a:gd name="connsiteY5" fmla="*/ 197643 h 2802731"/>
              <a:gd name="connsiteX6" fmla="*/ 581025 w 2505075"/>
              <a:gd name="connsiteY6" fmla="*/ 223837 h 2802731"/>
              <a:gd name="connsiteX7" fmla="*/ 745332 w 2505075"/>
              <a:gd name="connsiteY7" fmla="*/ 242886 h 2802731"/>
              <a:gd name="connsiteX8" fmla="*/ 931069 w 2505075"/>
              <a:gd name="connsiteY8" fmla="*/ 264318 h 2802731"/>
              <a:gd name="connsiteX9" fmla="*/ 1185862 w 2505075"/>
              <a:gd name="connsiteY9" fmla="*/ 278606 h 2802731"/>
              <a:gd name="connsiteX10" fmla="*/ 1416843 w 2505075"/>
              <a:gd name="connsiteY10" fmla="*/ 278606 h 2802731"/>
              <a:gd name="connsiteX11" fmla="*/ 1616868 w 2505075"/>
              <a:gd name="connsiteY11" fmla="*/ 261937 h 2802731"/>
              <a:gd name="connsiteX12" fmla="*/ 1783556 w 2505075"/>
              <a:gd name="connsiteY12" fmla="*/ 245268 h 2802731"/>
              <a:gd name="connsiteX13" fmla="*/ 2005012 w 2505075"/>
              <a:gd name="connsiteY13" fmla="*/ 209549 h 2802731"/>
              <a:gd name="connsiteX14" fmla="*/ 2207419 w 2505075"/>
              <a:gd name="connsiteY14" fmla="*/ 164306 h 2802731"/>
              <a:gd name="connsiteX15" fmla="*/ 2378868 w 2505075"/>
              <a:gd name="connsiteY15" fmla="*/ 100012 h 2802731"/>
              <a:gd name="connsiteX16" fmla="*/ 2486025 w 2505075"/>
              <a:gd name="connsiteY16" fmla="*/ 26193 h 2802731"/>
              <a:gd name="connsiteX17" fmla="*/ 2500312 w 2505075"/>
              <a:gd name="connsiteY17" fmla="*/ 11906 h 2802731"/>
              <a:gd name="connsiteX18" fmla="*/ 2502694 w 2505075"/>
              <a:gd name="connsiteY18" fmla="*/ 2495550 h 2802731"/>
              <a:gd name="connsiteX19" fmla="*/ 2505075 w 2505075"/>
              <a:gd name="connsiteY19" fmla="*/ 2497931 h 2802731"/>
              <a:gd name="connsiteX20" fmla="*/ 2459830 w 2505075"/>
              <a:gd name="connsiteY20" fmla="*/ 2562224 h 2802731"/>
              <a:gd name="connsiteX21" fmla="*/ 2381250 w 2505075"/>
              <a:gd name="connsiteY21" fmla="*/ 2612231 h 2802731"/>
              <a:gd name="connsiteX22" fmla="*/ 2271712 w 2505075"/>
              <a:gd name="connsiteY22" fmla="*/ 2662237 h 2802731"/>
              <a:gd name="connsiteX23" fmla="*/ 2114550 w 2505075"/>
              <a:gd name="connsiteY23" fmla="*/ 2717006 h 2802731"/>
              <a:gd name="connsiteX24" fmla="*/ 1957387 w 2505075"/>
              <a:gd name="connsiteY24" fmla="*/ 2745581 h 2802731"/>
              <a:gd name="connsiteX25" fmla="*/ 1812131 w 2505075"/>
              <a:gd name="connsiteY25" fmla="*/ 2767013 h 2802731"/>
              <a:gd name="connsiteX26" fmla="*/ 1614487 w 2505075"/>
              <a:gd name="connsiteY26" fmla="*/ 2786063 h 2802731"/>
              <a:gd name="connsiteX27" fmla="*/ 1400175 w 2505075"/>
              <a:gd name="connsiteY27" fmla="*/ 2802731 h 2802731"/>
              <a:gd name="connsiteX28" fmla="*/ 1219200 w 2505075"/>
              <a:gd name="connsiteY28" fmla="*/ 2797968 h 2802731"/>
              <a:gd name="connsiteX29" fmla="*/ 1042987 w 2505075"/>
              <a:gd name="connsiteY29" fmla="*/ 2797968 h 2802731"/>
              <a:gd name="connsiteX30" fmla="*/ 838200 w 2505075"/>
              <a:gd name="connsiteY30" fmla="*/ 2778918 h 2802731"/>
              <a:gd name="connsiteX31" fmla="*/ 595312 w 2505075"/>
              <a:gd name="connsiteY31" fmla="*/ 2759868 h 2802731"/>
              <a:gd name="connsiteX32" fmla="*/ 400050 w 2505075"/>
              <a:gd name="connsiteY32" fmla="*/ 2717006 h 2802731"/>
              <a:gd name="connsiteX33" fmla="*/ 247650 w 2505075"/>
              <a:gd name="connsiteY33" fmla="*/ 2664618 h 2802731"/>
              <a:gd name="connsiteX34" fmla="*/ 109537 w 2505075"/>
              <a:gd name="connsiteY34" fmla="*/ 2607468 h 2802731"/>
              <a:gd name="connsiteX35" fmla="*/ 38100 w 2505075"/>
              <a:gd name="connsiteY35" fmla="*/ 2550318 h 2802731"/>
              <a:gd name="connsiteX36" fmla="*/ 0 w 2505075"/>
              <a:gd name="connsiteY36" fmla="*/ 2483643 h 2802731"/>
              <a:gd name="connsiteX0" fmla="*/ 0 w 2505075"/>
              <a:gd name="connsiteY0" fmla="*/ 2483643 h 2797969"/>
              <a:gd name="connsiteX1" fmla="*/ 9525 w 2505075"/>
              <a:gd name="connsiteY1" fmla="*/ 0 h 2797969"/>
              <a:gd name="connsiteX2" fmla="*/ 90487 w 2505075"/>
              <a:gd name="connsiteY2" fmla="*/ 69056 h 2797969"/>
              <a:gd name="connsiteX3" fmla="*/ 197644 w 2505075"/>
              <a:gd name="connsiteY3" fmla="*/ 128587 h 2797969"/>
              <a:gd name="connsiteX4" fmla="*/ 321468 w 2505075"/>
              <a:gd name="connsiteY4" fmla="*/ 166686 h 2797969"/>
              <a:gd name="connsiteX5" fmla="*/ 426243 w 2505075"/>
              <a:gd name="connsiteY5" fmla="*/ 197643 h 2797969"/>
              <a:gd name="connsiteX6" fmla="*/ 581025 w 2505075"/>
              <a:gd name="connsiteY6" fmla="*/ 223837 h 2797969"/>
              <a:gd name="connsiteX7" fmla="*/ 745332 w 2505075"/>
              <a:gd name="connsiteY7" fmla="*/ 242886 h 2797969"/>
              <a:gd name="connsiteX8" fmla="*/ 931069 w 2505075"/>
              <a:gd name="connsiteY8" fmla="*/ 264318 h 2797969"/>
              <a:gd name="connsiteX9" fmla="*/ 1185862 w 2505075"/>
              <a:gd name="connsiteY9" fmla="*/ 278606 h 2797969"/>
              <a:gd name="connsiteX10" fmla="*/ 1416843 w 2505075"/>
              <a:gd name="connsiteY10" fmla="*/ 278606 h 2797969"/>
              <a:gd name="connsiteX11" fmla="*/ 1616868 w 2505075"/>
              <a:gd name="connsiteY11" fmla="*/ 261937 h 2797969"/>
              <a:gd name="connsiteX12" fmla="*/ 1783556 w 2505075"/>
              <a:gd name="connsiteY12" fmla="*/ 245268 h 2797969"/>
              <a:gd name="connsiteX13" fmla="*/ 2005012 w 2505075"/>
              <a:gd name="connsiteY13" fmla="*/ 209549 h 2797969"/>
              <a:gd name="connsiteX14" fmla="*/ 2207419 w 2505075"/>
              <a:gd name="connsiteY14" fmla="*/ 164306 h 2797969"/>
              <a:gd name="connsiteX15" fmla="*/ 2378868 w 2505075"/>
              <a:gd name="connsiteY15" fmla="*/ 100012 h 2797969"/>
              <a:gd name="connsiteX16" fmla="*/ 2486025 w 2505075"/>
              <a:gd name="connsiteY16" fmla="*/ 26193 h 2797969"/>
              <a:gd name="connsiteX17" fmla="*/ 2500312 w 2505075"/>
              <a:gd name="connsiteY17" fmla="*/ 11906 h 2797969"/>
              <a:gd name="connsiteX18" fmla="*/ 2502694 w 2505075"/>
              <a:gd name="connsiteY18" fmla="*/ 2495550 h 2797969"/>
              <a:gd name="connsiteX19" fmla="*/ 2505075 w 2505075"/>
              <a:gd name="connsiteY19" fmla="*/ 2497931 h 2797969"/>
              <a:gd name="connsiteX20" fmla="*/ 2459830 w 2505075"/>
              <a:gd name="connsiteY20" fmla="*/ 2562224 h 2797969"/>
              <a:gd name="connsiteX21" fmla="*/ 2381250 w 2505075"/>
              <a:gd name="connsiteY21" fmla="*/ 2612231 h 2797969"/>
              <a:gd name="connsiteX22" fmla="*/ 2271712 w 2505075"/>
              <a:gd name="connsiteY22" fmla="*/ 2662237 h 2797969"/>
              <a:gd name="connsiteX23" fmla="*/ 2114550 w 2505075"/>
              <a:gd name="connsiteY23" fmla="*/ 2717006 h 2797969"/>
              <a:gd name="connsiteX24" fmla="*/ 1957387 w 2505075"/>
              <a:gd name="connsiteY24" fmla="*/ 2745581 h 2797969"/>
              <a:gd name="connsiteX25" fmla="*/ 1812131 w 2505075"/>
              <a:gd name="connsiteY25" fmla="*/ 2767013 h 2797969"/>
              <a:gd name="connsiteX26" fmla="*/ 1614487 w 2505075"/>
              <a:gd name="connsiteY26" fmla="*/ 2786063 h 2797969"/>
              <a:gd name="connsiteX27" fmla="*/ 1393031 w 2505075"/>
              <a:gd name="connsiteY27" fmla="*/ 2797969 h 2797969"/>
              <a:gd name="connsiteX28" fmla="*/ 1219200 w 2505075"/>
              <a:gd name="connsiteY28" fmla="*/ 2797968 h 2797969"/>
              <a:gd name="connsiteX29" fmla="*/ 1042987 w 2505075"/>
              <a:gd name="connsiteY29" fmla="*/ 2797968 h 2797969"/>
              <a:gd name="connsiteX30" fmla="*/ 838200 w 2505075"/>
              <a:gd name="connsiteY30" fmla="*/ 2778918 h 2797969"/>
              <a:gd name="connsiteX31" fmla="*/ 595312 w 2505075"/>
              <a:gd name="connsiteY31" fmla="*/ 2759868 h 2797969"/>
              <a:gd name="connsiteX32" fmla="*/ 400050 w 2505075"/>
              <a:gd name="connsiteY32" fmla="*/ 2717006 h 2797969"/>
              <a:gd name="connsiteX33" fmla="*/ 247650 w 2505075"/>
              <a:gd name="connsiteY33" fmla="*/ 2664618 h 2797969"/>
              <a:gd name="connsiteX34" fmla="*/ 109537 w 2505075"/>
              <a:gd name="connsiteY34" fmla="*/ 2607468 h 2797969"/>
              <a:gd name="connsiteX35" fmla="*/ 38100 w 2505075"/>
              <a:gd name="connsiteY35" fmla="*/ 2550318 h 2797969"/>
              <a:gd name="connsiteX36" fmla="*/ 0 w 2505075"/>
              <a:gd name="connsiteY36" fmla="*/ 2483643 h 279796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42987 w 2505075"/>
              <a:gd name="connsiteY29" fmla="*/ 2797968 h 2800349"/>
              <a:gd name="connsiteX30" fmla="*/ 83820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3820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95312 w 2505075"/>
              <a:gd name="connsiteY31" fmla="*/ 2759868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92930 w 2505075"/>
              <a:gd name="connsiteY31" fmla="*/ 2750343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400050 w 2505075"/>
              <a:gd name="connsiteY32" fmla="*/ 2717006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90525 w 2505075"/>
              <a:gd name="connsiteY32" fmla="*/ 2707481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7468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2393 w 2505075"/>
              <a:gd name="connsiteY34" fmla="*/ 2600324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9849 h 2800349"/>
              <a:gd name="connsiteX35" fmla="*/ 38100 w 2505075"/>
              <a:gd name="connsiteY35" fmla="*/ 2550318 h 2800349"/>
              <a:gd name="connsiteX36" fmla="*/ 0 w 2505075"/>
              <a:gd name="connsiteY36" fmla="*/ 2483643 h 2800349"/>
              <a:gd name="connsiteX0" fmla="*/ 0 w 2505075"/>
              <a:gd name="connsiteY0" fmla="*/ 2483643 h 2800349"/>
              <a:gd name="connsiteX1" fmla="*/ 9525 w 2505075"/>
              <a:gd name="connsiteY1" fmla="*/ 0 h 2800349"/>
              <a:gd name="connsiteX2" fmla="*/ 90487 w 2505075"/>
              <a:gd name="connsiteY2" fmla="*/ 69056 h 2800349"/>
              <a:gd name="connsiteX3" fmla="*/ 197644 w 2505075"/>
              <a:gd name="connsiteY3" fmla="*/ 128587 h 2800349"/>
              <a:gd name="connsiteX4" fmla="*/ 321468 w 2505075"/>
              <a:gd name="connsiteY4" fmla="*/ 166686 h 2800349"/>
              <a:gd name="connsiteX5" fmla="*/ 426243 w 2505075"/>
              <a:gd name="connsiteY5" fmla="*/ 197643 h 2800349"/>
              <a:gd name="connsiteX6" fmla="*/ 581025 w 2505075"/>
              <a:gd name="connsiteY6" fmla="*/ 223837 h 2800349"/>
              <a:gd name="connsiteX7" fmla="*/ 745332 w 2505075"/>
              <a:gd name="connsiteY7" fmla="*/ 242886 h 2800349"/>
              <a:gd name="connsiteX8" fmla="*/ 931069 w 2505075"/>
              <a:gd name="connsiteY8" fmla="*/ 264318 h 2800349"/>
              <a:gd name="connsiteX9" fmla="*/ 1185862 w 2505075"/>
              <a:gd name="connsiteY9" fmla="*/ 278606 h 2800349"/>
              <a:gd name="connsiteX10" fmla="*/ 1416843 w 2505075"/>
              <a:gd name="connsiteY10" fmla="*/ 278606 h 2800349"/>
              <a:gd name="connsiteX11" fmla="*/ 1616868 w 2505075"/>
              <a:gd name="connsiteY11" fmla="*/ 261937 h 2800349"/>
              <a:gd name="connsiteX12" fmla="*/ 1783556 w 2505075"/>
              <a:gd name="connsiteY12" fmla="*/ 245268 h 2800349"/>
              <a:gd name="connsiteX13" fmla="*/ 2005012 w 2505075"/>
              <a:gd name="connsiteY13" fmla="*/ 209549 h 2800349"/>
              <a:gd name="connsiteX14" fmla="*/ 2207419 w 2505075"/>
              <a:gd name="connsiteY14" fmla="*/ 164306 h 2800349"/>
              <a:gd name="connsiteX15" fmla="*/ 2378868 w 2505075"/>
              <a:gd name="connsiteY15" fmla="*/ 100012 h 2800349"/>
              <a:gd name="connsiteX16" fmla="*/ 2486025 w 2505075"/>
              <a:gd name="connsiteY16" fmla="*/ 26193 h 2800349"/>
              <a:gd name="connsiteX17" fmla="*/ 2500312 w 2505075"/>
              <a:gd name="connsiteY17" fmla="*/ 11906 h 2800349"/>
              <a:gd name="connsiteX18" fmla="*/ 2502694 w 2505075"/>
              <a:gd name="connsiteY18" fmla="*/ 2495550 h 2800349"/>
              <a:gd name="connsiteX19" fmla="*/ 2505075 w 2505075"/>
              <a:gd name="connsiteY19" fmla="*/ 2497931 h 2800349"/>
              <a:gd name="connsiteX20" fmla="*/ 2459830 w 2505075"/>
              <a:gd name="connsiteY20" fmla="*/ 2562224 h 2800349"/>
              <a:gd name="connsiteX21" fmla="*/ 2381250 w 2505075"/>
              <a:gd name="connsiteY21" fmla="*/ 2612231 h 2800349"/>
              <a:gd name="connsiteX22" fmla="*/ 2271712 w 2505075"/>
              <a:gd name="connsiteY22" fmla="*/ 2662237 h 2800349"/>
              <a:gd name="connsiteX23" fmla="*/ 2114550 w 2505075"/>
              <a:gd name="connsiteY23" fmla="*/ 2717006 h 2800349"/>
              <a:gd name="connsiteX24" fmla="*/ 1957387 w 2505075"/>
              <a:gd name="connsiteY24" fmla="*/ 2745581 h 2800349"/>
              <a:gd name="connsiteX25" fmla="*/ 1812131 w 2505075"/>
              <a:gd name="connsiteY25" fmla="*/ 2767013 h 2800349"/>
              <a:gd name="connsiteX26" fmla="*/ 1614487 w 2505075"/>
              <a:gd name="connsiteY26" fmla="*/ 2786063 h 2800349"/>
              <a:gd name="connsiteX27" fmla="*/ 1393031 w 2505075"/>
              <a:gd name="connsiteY27" fmla="*/ 2797969 h 2800349"/>
              <a:gd name="connsiteX28" fmla="*/ 1204913 w 2505075"/>
              <a:gd name="connsiteY28" fmla="*/ 2800349 h 2800349"/>
              <a:gd name="connsiteX29" fmla="*/ 1023937 w 2505075"/>
              <a:gd name="connsiteY29" fmla="*/ 2793205 h 2800349"/>
              <a:gd name="connsiteX30" fmla="*/ 819150 w 2505075"/>
              <a:gd name="connsiteY30" fmla="*/ 2778918 h 2800349"/>
              <a:gd name="connsiteX31" fmla="*/ 578642 w 2505075"/>
              <a:gd name="connsiteY31" fmla="*/ 2750343 h 2800349"/>
              <a:gd name="connsiteX32" fmla="*/ 378619 w 2505075"/>
              <a:gd name="connsiteY32" fmla="*/ 2705100 h 2800349"/>
              <a:gd name="connsiteX33" fmla="*/ 247650 w 2505075"/>
              <a:gd name="connsiteY33" fmla="*/ 2664618 h 2800349"/>
              <a:gd name="connsiteX34" fmla="*/ 109537 w 2505075"/>
              <a:gd name="connsiteY34" fmla="*/ 2609849 h 2800349"/>
              <a:gd name="connsiteX35" fmla="*/ 38100 w 2505075"/>
              <a:gd name="connsiteY35" fmla="*/ 2543174 h 2800349"/>
              <a:gd name="connsiteX36" fmla="*/ 0 w 2505075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40507 w 2497932"/>
              <a:gd name="connsiteY33" fmla="*/ 2664618 h 2800349"/>
              <a:gd name="connsiteX34" fmla="*/ 102394 w 2497932"/>
              <a:gd name="connsiteY34" fmla="*/ 2609849 h 2800349"/>
              <a:gd name="connsiteX35" fmla="*/ 30957 w 2497932"/>
              <a:gd name="connsiteY35" fmla="*/ 2543174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40507 w 2497932"/>
              <a:gd name="connsiteY33" fmla="*/ 2664618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71476 w 2497932"/>
              <a:gd name="connsiteY32" fmla="*/ 2705100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16794 w 2497932"/>
              <a:gd name="connsiteY29" fmla="*/ 2793205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17006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74107 w 2497932"/>
              <a:gd name="connsiteY21" fmla="*/ 2612231 h 2800349"/>
              <a:gd name="connsiteX22" fmla="*/ 2264569 w 2497932"/>
              <a:gd name="connsiteY22" fmla="*/ 2662237 h 2800349"/>
              <a:gd name="connsiteX23" fmla="*/ 2107407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66963 w 2497932"/>
              <a:gd name="connsiteY21" fmla="*/ 2621756 h 2800349"/>
              <a:gd name="connsiteX22" fmla="*/ 2264569 w 2497932"/>
              <a:gd name="connsiteY22" fmla="*/ 2662237 h 2800349"/>
              <a:gd name="connsiteX23" fmla="*/ 2107407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497932"/>
              <a:gd name="connsiteY0" fmla="*/ 2483643 h 2800349"/>
              <a:gd name="connsiteX1" fmla="*/ 2382 w 2497932"/>
              <a:gd name="connsiteY1" fmla="*/ 0 h 2800349"/>
              <a:gd name="connsiteX2" fmla="*/ 83344 w 2497932"/>
              <a:gd name="connsiteY2" fmla="*/ 69056 h 2800349"/>
              <a:gd name="connsiteX3" fmla="*/ 190501 w 2497932"/>
              <a:gd name="connsiteY3" fmla="*/ 128587 h 2800349"/>
              <a:gd name="connsiteX4" fmla="*/ 314325 w 2497932"/>
              <a:gd name="connsiteY4" fmla="*/ 166686 h 2800349"/>
              <a:gd name="connsiteX5" fmla="*/ 419100 w 2497932"/>
              <a:gd name="connsiteY5" fmla="*/ 197643 h 2800349"/>
              <a:gd name="connsiteX6" fmla="*/ 573882 w 2497932"/>
              <a:gd name="connsiteY6" fmla="*/ 223837 h 2800349"/>
              <a:gd name="connsiteX7" fmla="*/ 738189 w 2497932"/>
              <a:gd name="connsiteY7" fmla="*/ 242886 h 2800349"/>
              <a:gd name="connsiteX8" fmla="*/ 923926 w 2497932"/>
              <a:gd name="connsiteY8" fmla="*/ 264318 h 2800349"/>
              <a:gd name="connsiteX9" fmla="*/ 1178719 w 2497932"/>
              <a:gd name="connsiteY9" fmla="*/ 278606 h 2800349"/>
              <a:gd name="connsiteX10" fmla="*/ 1409700 w 2497932"/>
              <a:gd name="connsiteY10" fmla="*/ 278606 h 2800349"/>
              <a:gd name="connsiteX11" fmla="*/ 1609725 w 2497932"/>
              <a:gd name="connsiteY11" fmla="*/ 261937 h 2800349"/>
              <a:gd name="connsiteX12" fmla="*/ 1776413 w 2497932"/>
              <a:gd name="connsiteY12" fmla="*/ 245268 h 2800349"/>
              <a:gd name="connsiteX13" fmla="*/ 1997869 w 2497932"/>
              <a:gd name="connsiteY13" fmla="*/ 209549 h 2800349"/>
              <a:gd name="connsiteX14" fmla="*/ 2200276 w 2497932"/>
              <a:gd name="connsiteY14" fmla="*/ 164306 h 2800349"/>
              <a:gd name="connsiteX15" fmla="*/ 2371725 w 2497932"/>
              <a:gd name="connsiteY15" fmla="*/ 100012 h 2800349"/>
              <a:gd name="connsiteX16" fmla="*/ 2478882 w 2497932"/>
              <a:gd name="connsiteY16" fmla="*/ 26193 h 2800349"/>
              <a:gd name="connsiteX17" fmla="*/ 2493169 w 2497932"/>
              <a:gd name="connsiteY17" fmla="*/ 11906 h 2800349"/>
              <a:gd name="connsiteX18" fmla="*/ 2495551 w 2497932"/>
              <a:gd name="connsiteY18" fmla="*/ 2495550 h 2800349"/>
              <a:gd name="connsiteX19" fmla="*/ 2497932 w 2497932"/>
              <a:gd name="connsiteY19" fmla="*/ 2497931 h 2800349"/>
              <a:gd name="connsiteX20" fmla="*/ 2452687 w 2497932"/>
              <a:gd name="connsiteY20" fmla="*/ 2562224 h 2800349"/>
              <a:gd name="connsiteX21" fmla="*/ 2366963 w 2497932"/>
              <a:gd name="connsiteY21" fmla="*/ 2621756 h 2800349"/>
              <a:gd name="connsiteX22" fmla="*/ 2264569 w 2497932"/>
              <a:gd name="connsiteY22" fmla="*/ 2662237 h 2800349"/>
              <a:gd name="connsiteX23" fmla="*/ 2124076 w 2497932"/>
              <a:gd name="connsiteY23" fmla="*/ 2709862 h 2800349"/>
              <a:gd name="connsiteX24" fmla="*/ 1950244 w 2497932"/>
              <a:gd name="connsiteY24" fmla="*/ 2745581 h 2800349"/>
              <a:gd name="connsiteX25" fmla="*/ 1804988 w 2497932"/>
              <a:gd name="connsiteY25" fmla="*/ 2767013 h 2800349"/>
              <a:gd name="connsiteX26" fmla="*/ 1607344 w 2497932"/>
              <a:gd name="connsiteY26" fmla="*/ 2786063 h 2800349"/>
              <a:gd name="connsiteX27" fmla="*/ 1385888 w 2497932"/>
              <a:gd name="connsiteY27" fmla="*/ 2797969 h 2800349"/>
              <a:gd name="connsiteX28" fmla="*/ 1197770 w 2497932"/>
              <a:gd name="connsiteY28" fmla="*/ 2800349 h 2800349"/>
              <a:gd name="connsiteX29" fmla="*/ 1021557 w 2497932"/>
              <a:gd name="connsiteY29" fmla="*/ 2800348 h 2800349"/>
              <a:gd name="connsiteX30" fmla="*/ 812007 w 2497932"/>
              <a:gd name="connsiteY30" fmla="*/ 2778918 h 2800349"/>
              <a:gd name="connsiteX31" fmla="*/ 571499 w 2497932"/>
              <a:gd name="connsiteY31" fmla="*/ 2750343 h 2800349"/>
              <a:gd name="connsiteX32" fmla="*/ 383382 w 2497932"/>
              <a:gd name="connsiteY32" fmla="*/ 2712244 h 2800349"/>
              <a:gd name="connsiteX33" fmla="*/ 238126 w 2497932"/>
              <a:gd name="connsiteY33" fmla="*/ 2671762 h 2800349"/>
              <a:gd name="connsiteX34" fmla="*/ 102394 w 2497932"/>
              <a:gd name="connsiteY34" fmla="*/ 2609849 h 2800349"/>
              <a:gd name="connsiteX35" fmla="*/ 19051 w 2497932"/>
              <a:gd name="connsiteY35" fmla="*/ 2545555 h 2800349"/>
              <a:gd name="connsiteX36" fmla="*/ 0 w 2497932"/>
              <a:gd name="connsiteY36" fmla="*/ 2483643 h 2800349"/>
              <a:gd name="connsiteX0" fmla="*/ 0 w 2505212"/>
              <a:gd name="connsiteY0" fmla="*/ 2505074 h 2821780"/>
              <a:gd name="connsiteX1" fmla="*/ 2382 w 2505212"/>
              <a:gd name="connsiteY1" fmla="*/ 21431 h 2821780"/>
              <a:gd name="connsiteX2" fmla="*/ 83344 w 2505212"/>
              <a:gd name="connsiteY2" fmla="*/ 90487 h 2821780"/>
              <a:gd name="connsiteX3" fmla="*/ 190501 w 2505212"/>
              <a:gd name="connsiteY3" fmla="*/ 150018 h 2821780"/>
              <a:gd name="connsiteX4" fmla="*/ 314325 w 2505212"/>
              <a:gd name="connsiteY4" fmla="*/ 188117 h 2821780"/>
              <a:gd name="connsiteX5" fmla="*/ 419100 w 2505212"/>
              <a:gd name="connsiteY5" fmla="*/ 219074 h 2821780"/>
              <a:gd name="connsiteX6" fmla="*/ 573882 w 2505212"/>
              <a:gd name="connsiteY6" fmla="*/ 245268 h 2821780"/>
              <a:gd name="connsiteX7" fmla="*/ 738189 w 2505212"/>
              <a:gd name="connsiteY7" fmla="*/ 264317 h 2821780"/>
              <a:gd name="connsiteX8" fmla="*/ 923926 w 2505212"/>
              <a:gd name="connsiteY8" fmla="*/ 285749 h 2821780"/>
              <a:gd name="connsiteX9" fmla="*/ 1178719 w 2505212"/>
              <a:gd name="connsiteY9" fmla="*/ 300037 h 2821780"/>
              <a:gd name="connsiteX10" fmla="*/ 1409700 w 2505212"/>
              <a:gd name="connsiteY10" fmla="*/ 300037 h 2821780"/>
              <a:gd name="connsiteX11" fmla="*/ 1609725 w 2505212"/>
              <a:gd name="connsiteY11" fmla="*/ 283368 h 2821780"/>
              <a:gd name="connsiteX12" fmla="*/ 1776413 w 2505212"/>
              <a:gd name="connsiteY12" fmla="*/ 266699 h 2821780"/>
              <a:gd name="connsiteX13" fmla="*/ 1997869 w 2505212"/>
              <a:gd name="connsiteY13" fmla="*/ 230980 h 2821780"/>
              <a:gd name="connsiteX14" fmla="*/ 2200276 w 2505212"/>
              <a:gd name="connsiteY14" fmla="*/ 185737 h 2821780"/>
              <a:gd name="connsiteX15" fmla="*/ 2371725 w 2505212"/>
              <a:gd name="connsiteY15" fmla="*/ 121443 h 2821780"/>
              <a:gd name="connsiteX16" fmla="*/ 2478882 w 2505212"/>
              <a:gd name="connsiteY16" fmla="*/ 47624 h 2821780"/>
              <a:gd name="connsiteX17" fmla="*/ 2505075 w 2505212"/>
              <a:gd name="connsiteY17" fmla="*/ 0 h 2821780"/>
              <a:gd name="connsiteX18" fmla="*/ 2495551 w 2505212"/>
              <a:gd name="connsiteY18" fmla="*/ 2516981 h 2821780"/>
              <a:gd name="connsiteX19" fmla="*/ 2497932 w 2505212"/>
              <a:gd name="connsiteY19" fmla="*/ 2519362 h 2821780"/>
              <a:gd name="connsiteX20" fmla="*/ 2452687 w 2505212"/>
              <a:gd name="connsiteY20" fmla="*/ 2583655 h 2821780"/>
              <a:gd name="connsiteX21" fmla="*/ 2366963 w 2505212"/>
              <a:gd name="connsiteY21" fmla="*/ 2643187 h 2821780"/>
              <a:gd name="connsiteX22" fmla="*/ 2264569 w 2505212"/>
              <a:gd name="connsiteY22" fmla="*/ 2683668 h 2821780"/>
              <a:gd name="connsiteX23" fmla="*/ 2124076 w 2505212"/>
              <a:gd name="connsiteY23" fmla="*/ 2731293 h 2821780"/>
              <a:gd name="connsiteX24" fmla="*/ 1950244 w 2505212"/>
              <a:gd name="connsiteY24" fmla="*/ 2767012 h 2821780"/>
              <a:gd name="connsiteX25" fmla="*/ 1804988 w 2505212"/>
              <a:gd name="connsiteY25" fmla="*/ 2788444 h 2821780"/>
              <a:gd name="connsiteX26" fmla="*/ 1607344 w 2505212"/>
              <a:gd name="connsiteY26" fmla="*/ 2807494 h 2821780"/>
              <a:gd name="connsiteX27" fmla="*/ 1385888 w 2505212"/>
              <a:gd name="connsiteY27" fmla="*/ 2819400 h 2821780"/>
              <a:gd name="connsiteX28" fmla="*/ 1197770 w 2505212"/>
              <a:gd name="connsiteY28" fmla="*/ 2821780 h 2821780"/>
              <a:gd name="connsiteX29" fmla="*/ 1021557 w 2505212"/>
              <a:gd name="connsiteY29" fmla="*/ 2821779 h 2821780"/>
              <a:gd name="connsiteX30" fmla="*/ 812007 w 2505212"/>
              <a:gd name="connsiteY30" fmla="*/ 2800349 h 2821780"/>
              <a:gd name="connsiteX31" fmla="*/ 571499 w 2505212"/>
              <a:gd name="connsiteY31" fmla="*/ 2771774 h 2821780"/>
              <a:gd name="connsiteX32" fmla="*/ 383382 w 2505212"/>
              <a:gd name="connsiteY32" fmla="*/ 2733675 h 2821780"/>
              <a:gd name="connsiteX33" fmla="*/ 238126 w 2505212"/>
              <a:gd name="connsiteY33" fmla="*/ 2693193 h 2821780"/>
              <a:gd name="connsiteX34" fmla="*/ 102394 w 2505212"/>
              <a:gd name="connsiteY34" fmla="*/ 2631280 h 2821780"/>
              <a:gd name="connsiteX35" fmla="*/ 19051 w 2505212"/>
              <a:gd name="connsiteY35" fmla="*/ 2566986 h 2821780"/>
              <a:gd name="connsiteX36" fmla="*/ 0 w 2505212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495551 w 2509839"/>
              <a:gd name="connsiteY18" fmla="*/ 2516981 h 2821780"/>
              <a:gd name="connsiteX19" fmla="*/ 2509839 w 2509839"/>
              <a:gd name="connsiteY19" fmla="*/ 2509837 h 2821780"/>
              <a:gd name="connsiteX20" fmla="*/ 2452687 w 2509839"/>
              <a:gd name="connsiteY20" fmla="*/ 2583655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2687 w 2509839"/>
              <a:gd name="connsiteY20" fmla="*/ 2583655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4569 w 2509839"/>
              <a:gd name="connsiteY22" fmla="*/ 2683668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07494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12007 w 2509839"/>
              <a:gd name="connsiteY30" fmla="*/ 2800349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19100 w 2509839"/>
              <a:gd name="connsiteY5" fmla="*/ 219074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0501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09700 w 2509839"/>
              <a:gd name="connsiteY10" fmla="*/ 300037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300037 h 2821780"/>
              <a:gd name="connsiteX10" fmla="*/ 1414463 w 2509839"/>
              <a:gd name="connsiteY10" fmla="*/ 292893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0 w 2509839"/>
              <a:gd name="connsiteY0" fmla="*/ 2505074 h 2821780"/>
              <a:gd name="connsiteX1" fmla="*/ 2382 w 2509839"/>
              <a:gd name="connsiteY1" fmla="*/ 21431 h 2821780"/>
              <a:gd name="connsiteX2" fmla="*/ 83344 w 2509839"/>
              <a:gd name="connsiteY2" fmla="*/ 90487 h 2821780"/>
              <a:gd name="connsiteX3" fmla="*/ 197645 w 2509839"/>
              <a:gd name="connsiteY3" fmla="*/ 150018 h 2821780"/>
              <a:gd name="connsiteX4" fmla="*/ 314325 w 2509839"/>
              <a:gd name="connsiteY4" fmla="*/ 188117 h 2821780"/>
              <a:gd name="connsiteX5" fmla="*/ 426244 w 2509839"/>
              <a:gd name="connsiteY5" fmla="*/ 216692 h 2821780"/>
              <a:gd name="connsiteX6" fmla="*/ 573882 w 2509839"/>
              <a:gd name="connsiteY6" fmla="*/ 245268 h 2821780"/>
              <a:gd name="connsiteX7" fmla="*/ 738189 w 2509839"/>
              <a:gd name="connsiteY7" fmla="*/ 264317 h 2821780"/>
              <a:gd name="connsiteX8" fmla="*/ 923926 w 2509839"/>
              <a:gd name="connsiteY8" fmla="*/ 285749 h 2821780"/>
              <a:gd name="connsiteX9" fmla="*/ 1178719 w 2509839"/>
              <a:gd name="connsiteY9" fmla="*/ 292893 h 2821780"/>
              <a:gd name="connsiteX10" fmla="*/ 1414463 w 2509839"/>
              <a:gd name="connsiteY10" fmla="*/ 292893 h 2821780"/>
              <a:gd name="connsiteX11" fmla="*/ 1609725 w 2509839"/>
              <a:gd name="connsiteY11" fmla="*/ 283368 h 2821780"/>
              <a:gd name="connsiteX12" fmla="*/ 1776413 w 2509839"/>
              <a:gd name="connsiteY12" fmla="*/ 266699 h 2821780"/>
              <a:gd name="connsiteX13" fmla="*/ 1997869 w 2509839"/>
              <a:gd name="connsiteY13" fmla="*/ 230980 h 2821780"/>
              <a:gd name="connsiteX14" fmla="*/ 2200276 w 2509839"/>
              <a:gd name="connsiteY14" fmla="*/ 185737 h 2821780"/>
              <a:gd name="connsiteX15" fmla="*/ 2371725 w 2509839"/>
              <a:gd name="connsiteY15" fmla="*/ 121443 h 2821780"/>
              <a:gd name="connsiteX16" fmla="*/ 2478882 w 2509839"/>
              <a:gd name="connsiteY16" fmla="*/ 47624 h 2821780"/>
              <a:gd name="connsiteX17" fmla="*/ 2505075 w 2509839"/>
              <a:gd name="connsiteY17" fmla="*/ 0 h 2821780"/>
              <a:gd name="connsiteX18" fmla="*/ 2507458 w 2509839"/>
              <a:gd name="connsiteY18" fmla="*/ 2507456 h 2821780"/>
              <a:gd name="connsiteX19" fmla="*/ 2509839 w 2509839"/>
              <a:gd name="connsiteY19" fmla="*/ 2509837 h 2821780"/>
              <a:gd name="connsiteX20" fmla="*/ 2457450 w 2509839"/>
              <a:gd name="connsiteY20" fmla="*/ 2593180 h 2821780"/>
              <a:gd name="connsiteX21" fmla="*/ 2366963 w 2509839"/>
              <a:gd name="connsiteY21" fmla="*/ 2643187 h 2821780"/>
              <a:gd name="connsiteX22" fmla="*/ 2266950 w 2509839"/>
              <a:gd name="connsiteY22" fmla="*/ 2690812 h 2821780"/>
              <a:gd name="connsiteX23" fmla="*/ 2124076 w 2509839"/>
              <a:gd name="connsiteY23" fmla="*/ 2731293 h 2821780"/>
              <a:gd name="connsiteX24" fmla="*/ 1950244 w 2509839"/>
              <a:gd name="connsiteY24" fmla="*/ 2767012 h 2821780"/>
              <a:gd name="connsiteX25" fmla="*/ 1804988 w 2509839"/>
              <a:gd name="connsiteY25" fmla="*/ 2788444 h 2821780"/>
              <a:gd name="connsiteX26" fmla="*/ 1607344 w 2509839"/>
              <a:gd name="connsiteY26" fmla="*/ 2814638 h 2821780"/>
              <a:gd name="connsiteX27" fmla="*/ 1385888 w 2509839"/>
              <a:gd name="connsiteY27" fmla="*/ 2819400 h 2821780"/>
              <a:gd name="connsiteX28" fmla="*/ 1197770 w 2509839"/>
              <a:gd name="connsiteY28" fmla="*/ 2821780 h 2821780"/>
              <a:gd name="connsiteX29" fmla="*/ 1021557 w 2509839"/>
              <a:gd name="connsiteY29" fmla="*/ 2821779 h 2821780"/>
              <a:gd name="connsiteX30" fmla="*/ 809625 w 2509839"/>
              <a:gd name="connsiteY30" fmla="*/ 2807493 h 2821780"/>
              <a:gd name="connsiteX31" fmla="*/ 571499 w 2509839"/>
              <a:gd name="connsiteY31" fmla="*/ 2771774 h 2821780"/>
              <a:gd name="connsiteX32" fmla="*/ 383382 w 2509839"/>
              <a:gd name="connsiteY32" fmla="*/ 2733675 h 2821780"/>
              <a:gd name="connsiteX33" fmla="*/ 238126 w 2509839"/>
              <a:gd name="connsiteY33" fmla="*/ 2693193 h 2821780"/>
              <a:gd name="connsiteX34" fmla="*/ 102394 w 2509839"/>
              <a:gd name="connsiteY34" fmla="*/ 2631280 h 2821780"/>
              <a:gd name="connsiteX35" fmla="*/ 19051 w 2509839"/>
              <a:gd name="connsiteY35" fmla="*/ 2566986 h 2821780"/>
              <a:gd name="connsiteX36" fmla="*/ 0 w 2509839"/>
              <a:gd name="connsiteY36" fmla="*/ 2505074 h 2821780"/>
              <a:gd name="connsiteX0" fmla="*/ 2669 w 2512508"/>
              <a:gd name="connsiteY0" fmla="*/ 2505074 h 2821780"/>
              <a:gd name="connsiteX1" fmla="*/ 288 w 2512508"/>
              <a:gd name="connsiteY1" fmla="*/ 4762 h 2821780"/>
              <a:gd name="connsiteX2" fmla="*/ 86013 w 2512508"/>
              <a:gd name="connsiteY2" fmla="*/ 90487 h 2821780"/>
              <a:gd name="connsiteX3" fmla="*/ 200314 w 2512508"/>
              <a:gd name="connsiteY3" fmla="*/ 150018 h 2821780"/>
              <a:gd name="connsiteX4" fmla="*/ 316994 w 2512508"/>
              <a:gd name="connsiteY4" fmla="*/ 188117 h 2821780"/>
              <a:gd name="connsiteX5" fmla="*/ 428913 w 2512508"/>
              <a:gd name="connsiteY5" fmla="*/ 216692 h 2821780"/>
              <a:gd name="connsiteX6" fmla="*/ 576551 w 2512508"/>
              <a:gd name="connsiteY6" fmla="*/ 245268 h 2821780"/>
              <a:gd name="connsiteX7" fmla="*/ 740858 w 2512508"/>
              <a:gd name="connsiteY7" fmla="*/ 264317 h 2821780"/>
              <a:gd name="connsiteX8" fmla="*/ 926595 w 2512508"/>
              <a:gd name="connsiteY8" fmla="*/ 285749 h 2821780"/>
              <a:gd name="connsiteX9" fmla="*/ 1181388 w 2512508"/>
              <a:gd name="connsiteY9" fmla="*/ 292893 h 2821780"/>
              <a:gd name="connsiteX10" fmla="*/ 1417132 w 2512508"/>
              <a:gd name="connsiteY10" fmla="*/ 292893 h 2821780"/>
              <a:gd name="connsiteX11" fmla="*/ 1612394 w 2512508"/>
              <a:gd name="connsiteY11" fmla="*/ 283368 h 2821780"/>
              <a:gd name="connsiteX12" fmla="*/ 1779082 w 2512508"/>
              <a:gd name="connsiteY12" fmla="*/ 266699 h 2821780"/>
              <a:gd name="connsiteX13" fmla="*/ 2000538 w 2512508"/>
              <a:gd name="connsiteY13" fmla="*/ 230980 h 2821780"/>
              <a:gd name="connsiteX14" fmla="*/ 2202945 w 2512508"/>
              <a:gd name="connsiteY14" fmla="*/ 185737 h 2821780"/>
              <a:gd name="connsiteX15" fmla="*/ 2374394 w 2512508"/>
              <a:gd name="connsiteY15" fmla="*/ 121443 h 2821780"/>
              <a:gd name="connsiteX16" fmla="*/ 2481551 w 2512508"/>
              <a:gd name="connsiteY16" fmla="*/ 47624 h 2821780"/>
              <a:gd name="connsiteX17" fmla="*/ 2507744 w 2512508"/>
              <a:gd name="connsiteY17" fmla="*/ 0 h 2821780"/>
              <a:gd name="connsiteX18" fmla="*/ 2510127 w 2512508"/>
              <a:gd name="connsiteY18" fmla="*/ 2507456 h 2821780"/>
              <a:gd name="connsiteX19" fmla="*/ 2512508 w 2512508"/>
              <a:gd name="connsiteY19" fmla="*/ 2509837 h 2821780"/>
              <a:gd name="connsiteX20" fmla="*/ 2460119 w 2512508"/>
              <a:gd name="connsiteY20" fmla="*/ 2593180 h 2821780"/>
              <a:gd name="connsiteX21" fmla="*/ 2369632 w 2512508"/>
              <a:gd name="connsiteY21" fmla="*/ 2643187 h 2821780"/>
              <a:gd name="connsiteX22" fmla="*/ 2269619 w 2512508"/>
              <a:gd name="connsiteY22" fmla="*/ 2690812 h 2821780"/>
              <a:gd name="connsiteX23" fmla="*/ 2126745 w 2512508"/>
              <a:gd name="connsiteY23" fmla="*/ 2731293 h 2821780"/>
              <a:gd name="connsiteX24" fmla="*/ 1952913 w 2512508"/>
              <a:gd name="connsiteY24" fmla="*/ 2767012 h 2821780"/>
              <a:gd name="connsiteX25" fmla="*/ 1807657 w 2512508"/>
              <a:gd name="connsiteY25" fmla="*/ 2788444 h 2821780"/>
              <a:gd name="connsiteX26" fmla="*/ 1610013 w 2512508"/>
              <a:gd name="connsiteY26" fmla="*/ 2814638 h 2821780"/>
              <a:gd name="connsiteX27" fmla="*/ 1388557 w 2512508"/>
              <a:gd name="connsiteY27" fmla="*/ 2819400 h 2821780"/>
              <a:gd name="connsiteX28" fmla="*/ 1200439 w 2512508"/>
              <a:gd name="connsiteY28" fmla="*/ 2821780 h 2821780"/>
              <a:gd name="connsiteX29" fmla="*/ 1024226 w 2512508"/>
              <a:gd name="connsiteY29" fmla="*/ 2821779 h 2821780"/>
              <a:gd name="connsiteX30" fmla="*/ 812294 w 2512508"/>
              <a:gd name="connsiteY30" fmla="*/ 2807493 h 2821780"/>
              <a:gd name="connsiteX31" fmla="*/ 574168 w 2512508"/>
              <a:gd name="connsiteY31" fmla="*/ 2771774 h 2821780"/>
              <a:gd name="connsiteX32" fmla="*/ 386051 w 2512508"/>
              <a:gd name="connsiteY32" fmla="*/ 2733675 h 2821780"/>
              <a:gd name="connsiteX33" fmla="*/ 240795 w 2512508"/>
              <a:gd name="connsiteY33" fmla="*/ 2693193 h 2821780"/>
              <a:gd name="connsiteX34" fmla="*/ 105063 w 2512508"/>
              <a:gd name="connsiteY34" fmla="*/ 2631280 h 2821780"/>
              <a:gd name="connsiteX35" fmla="*/ 21720 w 2512508"/>
              <a:gd name="connsiteY35" fmla="*/ 2566986 h 2821780"/>
              <a:gd name="connsiteX36" fmla="*/ 2669 w 2512508"/>
              <a:gd name="connsiteY36" fmla="*/ 2505074 h 2821780"/>
              <a:gd name="connsiteX0" fmla="*/ 458 w 2512678"/>
              <a:gd name="connsiteY0" fmla="*/ 2495549 h 2821780"/>
              <a:gd name="connsiteX1" fmla="*/ 458 w 2512678"/>
              <a:gd name="connsiteY1" fmla="*/ 4762 h 2821780"/>
              <a:gd name="connsiteX2" fmla="*/ 86183 w 2512678"/>
              <a:gd name="connsiteY2" fmla="*/ 90487 h 2821780"/>
              <a:gd name="connsiteX3" fmla="*/ 200484 w 2512678"/>
              <a:gd name="connsiteY3" fmla="*/ 150018 h 2821780"/>
              <a:gd name="connsiteX4" fmla="*/ 317164 w 2512678"/>
              <a:gd name="connsiteY4" fmla="*/ 188117 h 2821780"/>
              <a:gd name="connsiteX5" fmla="*/ 429083 w 2512678"/>
              <a:gd name="connsiteY5" fmla="*/ 216692 h 2821780"/>
              <a:gd name="connsiteX6" fmla="*/ 576721 w 2512678"/>
              <a:gd name="connsiteY6" fmla="*/ 245268 h 2821780"/>
              <a:gd name="connsiteX7" fmla="*/ 741028 w 2512678"/>
              <a:gd name="connsiteY7" fmla="*/ 264317 h 2821780"/>
              <a:gd name="connsiteX8" fmla="*/ 926765 w 2512678"/>
              <a:gd name="connsiteY8" fmla="*/ 285749 h 2821780"/>
              <a:gd name="connsiteX9" fmla="*/ 1181558 w 2512678"/>
              <a:gd name="connsiteY9" fmla="*/ 292893 h 2821780"/>
              <a:gd name="connsiteX10" fmla="*/ 1417302 w 2512678"/>
              <a:gd name="connsiteY10" fmla="*/ 292893 h 2821780"/>
              <a:gd name="connsiteX11" fmla="*/ 1612564 w 2512678"/>
              <a:gd name="connsiteY11" fmla="*/ 283368 h 2821780"/>
              <a:gd name="connsiteX12" fmla="*/ 1779252 w 2512678"/>
              <a:gd name="connsiteY12" fmla="*/ 266699 h 2821780"/>
              <a:gd name="connsiteX13" fmla="*/ 2000708 w 2512678"/>
              <a:gd name="connsiteY13" fmla="*/ 230980 h 2821780"/>
              <a:gd name="connsiteX14" fmla="*/ 2203115 w 2512678"/>
              <a:gd name="connsiteY14" fmla="*/ 185737 h 2821780"/>
              <a:gd name="connsiteX15" fmla="*/ 2374564 w 2512678"/>
              <a:gd name="connsiteY15" fmla="*/ 121443 h 2821780"/>
              <a:gd name="connsiteX16" fmla="*/ 2481721 w 2512678"/>
              <a:gd name="connsiteY16" fmla="*/ 47624 h 2821780"/>
              <a:gd name="connsiteX17" fmla="*/ 2507914 w 2512678"/>
              <a:gd name="connsiteY17" fmla="*/ 0 h 2821780"/>
              <a:gd name="connsiteX18" fmla="*/ 2510297 w 2512678"/>
              <a:gd name="connsiteY18" fmla="*/ 2507456 h 2821780"/>
              <a:gd name="connsiteX19" fmla="*/ 2512678 w 2512678"/>
              <a:gd name="connsiteY19" fmla="*/ 2509837 h 2821780"/>
              <a:gd name="connsiteX20" fmla="*/ 2460289 w 2512678"/>
              <a:gd name="connsiteY20" fmla="*/ 2593180 h 2821780"/>
              <a:gd name="connsiteX21" fmla="*/ 2369802 w 2512678"/>
              <a:gd name="connsiteY21" fmla="*/ 2643187 h 2821780"/>
              <a:gd name="connsiteX22" fmla="*/ 2269789 w 2512678"/>
              <a:gd name="connsiteY22" fmla="*/ 2690812 h 2821780"/>
              <a:gd name="connsiteX23" fmla="*/ 2126915 w 2512678"/>
              <a:gd name="connsiteY23" fmla="*/ 2731293 h 2821780"/>
              <a:gd name="connsiteX24" fmla="*/ 1953083 w 2512678"/>
              <a:gd name="connsiteY24" fmla="*/ 2767012 h 2821780"/>
              <a:gd name="connsiteX25" fmla="*/ 1807827 w 2512678"/>
              <a:gd name="connsiteY25" fmla="*/ 2788444 h 2821780"/>
              <a:gd name="connsiteX26" fmla="*/ 1610183 w 2512678"/>
              <a:gd name="connsiteY26" fmla="*/ 2814638 h 2821780"/>
              <a:gd name="connsiteX27" fmla="*/ 1388727 w 2512678"/>
              <a:gd name="connsiteY27" fmla="*/ 2819400 h 2821780"/>
              <a:gd name="connsiteX28" fmla="*/ 1200609 w 2512678"/>
              <a:gd name="connsiteY28" fmla="*/ 2821780 h 2821780"/>
              <a:gd name="connsiteX29" fmla="*/ 1024396 w 2512678"/>
              <a:gd name="connsiteY29" fmla="*/ 2821779 h 2821780"/>
              <a:gd name="connsiteX30" fmla="*/ 812464 w 2512678"/>
              <a:gd name="connsiteY30" fmla="*/ 2807493 h 2821780"/>
              <a:gd name="connsiteX31" fmla="*/ 574338 w 2512678"/>
              <a:gd name="connsiteY31" fmla="*/ 2771774 h 2821780"/>
              <a:gd name="connsiteX32" fmla="*/ 386221 w 2512678"/>
              <a:gd name="connsiteY32" fmla="*/ 2733675 h 2821780"/>
              <a:gd name="connsiteX33" fmla="*/ 240965 w 2512678"/>
              <a:gd name="connsiteY33" fmla="*/ 2693193 h 2821780"/>
              <a:gd name="connsiteX34" fmla="*/ 105233 w 2512678"/>
              <a:gd name="connsiteY34" fmla="*/ 2631280 h 2821780"/>
              <a:gd name="connsiteX35" fmla="*/ 21890 w 2512678"/>
              <a:gd name="connsiteY35" fmla="*/ 2566986 h 2821780"/>
              <a:gd name="connsiteX36" fmla="*/ 458 w 2512678"/>
              <a:gd name="connsiteY36" fmla="*/ 2495549 h 282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2678" h="2821780">
                <a:moveTo>
                  <a:pt x="458" y="2495549"/>
                </a:moveTo>
                <a:cubicBezTo>
                  <a:pt x="2045" y="1665287"/>
                  <a:pt x="-1129" y="835024"/>
                  <a:pt x="458" y="4762"/>
                </a:cubicBezTo>
                <a:lnTo>
                  <a:pt x="86183" y="90487"/>
                </a:lnTo>
                <a:lnTo>
                  <a:pt x="200484" y="150018"/>
                </a:lnTo>
                <a:cubicBezTo>
                  <a:pt x="241759" y="162718"/>
                  <a:pt x="279064" y="177005"/>
                  <a:pt x="317164" y="188117"/>
                </a:cubicBezTo>
                <a:cubicBezTo>
                  <a:pt x="355264" y="199229"/>
                  <a:pt x="391777" y="207167"/>
                  <a:pt x="429083" y="216692"/>
                </a:cubicBezTo>
                <a:lnTo>
                  <a:pt x="576721" y="245268"/>
                </a:lnTo>
                <a:lnTo>
                  <a:pt x="741028" y="264317"/>
                </a:lnTo>
                <a:cubicBezTo>
                  <a:pt x="799369" y="271064"/>
                  <a:pt x="853343" y="280986"/>
                  <a:pt x="926765" y="285749"/>
                </a:cubicBezTo>
                <a:cubicBezTo>
                  <a:pt x="1000187" y="290512"/>
                  <a:pt x="1096627" y="290512"/>
                  <a:pt x="1181558" y="292893"/>
                </a:cubicBezTo>
                <a:lnTo>
                  <a:pt x="1417302" y="292893"/>
                </a:lnTo>
                <a:lnTo>
                  <a:pt x="1612564" y="283368"/>
                </a:lnTo>
                <a:lnTo>
                  <a:pt x="1779252" y="266699"/>
                </a:lnTo>
                <a:lnTo>
                  <a:pt x="2000708" y="230980"/>
                </a:lnTo>
                <a:lnTo>
                  <a:pt x="2203115" y="185737"/>
                </a:lnTo>
                <a:lnTo>
                  <a:pt x="2374564" y="121443"/>
                </a:lnTo>
                <a:lnTo>
                  <a:pt x="2481721" y="47624"/>
                </a:lnTo>
                <a:lnTo>
                  <a:pt x="2507914" y="0"/>
                </a:lnTo>
                <a:cubicBezTo>
                  <a:pt x="2509502" y="825500"/>
                  <a:pt x="2508709" y="1681956"/>
                  <a:pt x="2510297" y="2507456"/>
                </a:cubicBezTo>
                <a:lnTo>
                  <a:pt x="2512678" y="2509837"/>
                </a:lnTo>
                <a:lnTo>
                  <a:pt x="2460289" y="2593180"/>
                </a:lnTo>
                <a:lnTo>
                  <a:pt x="2369802" y="2643187"/>
                </a:lnTo>
                <a:lnTo>
                  <a:pt x="2269789" y="2690812"/>
                </a:lnTo>
                <a:lnTo>
                  <a:pt x="2126915" y="2731293"/>
                </a:lnTo>
                <a:cubicBezTo>
                  <a:pt x="2074527" y="2743199"/>
                  <a:pt x="2006264" y="2757487"/>
                  <a:pt x="1953083" y="2767012"/>
                </a:cubicBezTo>
                <a:cubicBezTo>
                  <a:pt x="1899902" y="2776537"/>
                  <a:pt x="1856246" y="2781300"/>
                  <a:pt x="1807827" y="2788444"/>
                </a:cubicBezTo>
                <a:lnTo>
                  <a:pt x="1610183" y="2814638"/>
                </a:lnTo>
                <a:lnTo>
                  <a:pt x="1388727" y="2819400"/>
                </a:lnTo>
                <a:lnTo>
                  <a:pt x="1200609" y="2821780"/>
                </a:lnTo>
                <a:lnTo>
                  <a:pt x="1024396" y="2821779"/>
                </a:lnTo>
                <a:cubicBezTo>
                  <a:pt x="956134" y="2817017"/>
                  <a:pt x="887474" y="2815827"/>
                  <a:pt x="812464" y="2807493"/>
                </a:cubicBezTo>
                <a:lnTo>
                  <a:pt x="574338" y="2771774"/>
                </a:lnTo>
                <a:lnTo>
                  <a:pt x="386221" y="2733675"/>
                </a:lnTo>
                <a:lnTo>
                  <a:pt x="240965" y="2693193"/>
                </a:lnTo>
                <a:lnTo>
                  <a:pt x="105233" y="2631280"/>
                </a:lnTo>
                <a:lnTo>
                  <a:pt x="21890" y="2566986"/>
                </a:lnTo>
                <a:lnTo>
                  <a:pt x="458" y="249554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7624" y="142913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403648" y="1498974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612052" y="153581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54364" y="1559934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85628" y="157391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50800" y="157391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620164" y="156629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877716" y="1529454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05552" y="1497710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325004" y="142696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509472" y="125932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93950" y="1274566"/>
            <a:ext cx="0" cy="254859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72000" y="32489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Поверхность, образованная этими прямыми, называется </a:t>
            </a:r>
            <a:r>
              <a:rPr lang="ru-RU" sz="1600" b="1" i="1" dirty="0">
                <a:solidFill>
                  <a:schemeClr val="accent5"/>
                </a:solidFill>
                <a:latin typeface="Times New Roman"/>
                <a:ea typeface="Calibri"/>
              </a:rPr>
              <a:t>цилиндрической 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поверхностью</a:t>
            </a:r>
            <a:r>
              <a:rPr lang="ru-RU" sz="1600" dirty="0" smtClean="0">
                <a:latin typeface="Times New Roman"/>
                <a:ea typeface="Calibri"/>
              </a:rPr>
              <a:t>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9155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/>
                <a:ea typeface="Calibri"/>
              </a:rPr>
              <a:t>Сами </a:t>
            </a:r>
            <a:r>
              <a:rPr lang="ru-RU" sz="1600" dirty="0">
                <a:latin typeface="Times New Roman"/>
                <a:ea typeface="Calibri"/>
              </a:rPr>
              <a:t>прямые – </a:t>
            </a:r>
            <a:r>
              <a:rPr lang="ru-RU" sz="1600" b="1" i="1" dirty="0">
                <a:solidFill>
                  <a:srgbClr val="0070C0"/>
                </a:solidFill>
                <a:latin typeface="Times New Roman"/>
                <a:ea typeface="Calibri"/>
              </a:rPr>
              <a:t>образующими</a:t>
            </a:r>
            <a:r>
              <a:rPr lang="ru-RU" sz="1600" dirty="0">
                <a:latin typeface="Times New Roman"/>
                <a:ea typeface="Calibri"/>
              </a:rPr>
              <a:t> цилиндрической поверхности.</a:t>
            </a:r>
            <a:endParaRPr lang="ru-RU" sz="1600" dirty="0"/>
          </a:p>
        </p:txBody>
      </p:sp>
      <p:sp>
        <p:nvSpPr>
          <p:cNvPr id="101" name="Дуга 100"/>
          <p:cNvSpPr/>
          <p:nvPr/>
        </p:nvSpPr>
        <p:spPr>
          <a:xfrm rot="10800000">
            <a:off x="997576" y="3467857"/>
            <a:ext cx="2509200" cy="658800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92547" y="4062774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6200000">
            <a:off x="436443" y="2478849"/>
            <a:ext cx="129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75788" y="1491630"/>
                <a:ext cx="4388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Прямая, проходящая через точку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libri"/>
                      </a:rPr>
                      <m:t>𝑂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перпендикулярно к плоскости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называется </a:t>
                </a:r>
                <a:r>
                  <a:rPr lang="ru-RU" sz="1600" b="1" i="1" dirty="0">
                    <a:solidFill>
                      <a:schemeClr val="accent3"/>
                    </a:solidFill>
                    <a:latin typeface="Times New Roman"/>
                    <a:ea typeface="Calibri"/>
                  </a:rPr>
                  <a:t>осью</a:t>
                </a:r>
                <a:r>
                  <a:rPr lang="ru-RU" sz="1600" dirty="0">
                    <a:latin typeface="Times New Roman"/>
                    <a:ea typeface="Calibri"/>
                  </a:rPr>
                  <a:t> цилиндрической поверхности. </a:t>
                </a:r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8" y="1491630"/>
                <a:ext cx="43887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833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572000" y="2283718"/>
                <a:ext cx="44644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>
                    <a:latin typeface="Times New Roman"/>
                    <a:ea typeface="Calibri"/>
                  </a:rPr>
                  <a:t>Поскольку все </a:t>
                </a:r>
                <a:r>
                  <a:rPr lang="ru-RU" sz="1600" i="1" dirty="0">
                    <a:solidFill>
                      <a:srgbClr val="0070C0"/>
                    </a:solidFill>
                    <a:latin typeface="Times New Roman"/>
                    <a:ea typeface="Calibri"/>
                  </a:rPr>
                  <a:t>образующие</a:t>
                </a:r>
                <a:r>
                  <a:rPr lang="ru-RU" sz="1600" i="1" dirty="0">
                    <a:latin typeface="Times New Roman"/>
                    <a:ea typeface="Calibri"/>
                  </a:rPr>
                  <a:t> и </a:t>
                </a:r>
                <a:r>
                  <a:rPr lang="ru-RU" sz="1600" i="1" dirty="0">
                    <a:solidFill>
                      <a:schemeClr val="accent3"/>
                    </a:solidFill>
                    <a:latin typeface="Times New Roman"/>
                    <a:ea typeface="Calibri"/>
                  </a:rPr>
                  <a:t>ось</a:t>
                </a:r>
                <a:r>
                  <a:rPr lang="ru-RU" sz="1600" i="1" dirty="0">
                    <a:latin typeface="Times New Roman"/>
                    <a:ea typeface="Calibri"/>
                  </a:rPr>
                  <a:t> перпендикулярны к плоскости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1600" i="1" dirty="0">
                    <a:latin typeface="Times New Roman"/>
                    <a:ea typeface="Calibri"/>
                  </a:rPr>
                  <a:t>, то они параллельны друг другу.</a:t>
                </a:r>
                <a:endParaRPr lang="ru-RU" sz="1600" i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83718"/>
                <a:ext cx="4464496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683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Овал 106"/>
          <p:cNvSpPr/>
          <p:nvPr/>
        </p:nvSpPr>
        <p:spPr>
          <a:xfrm>
            <a:off x="999670" y="919206"/>
            <a:ext cx="2509200" cy="658800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араллелограмм 99"/>
          <p:cNvSpPr/>
          <p:nvPr/>
        </p:nvSpPr>
        <p:spPr>
          <a:xfrm>
            <a:off x="251520" y="593350"/>
            <a:ext cx="4140000" cy="1368000"/>
          </a:xfrm>
          <a:prstGeom prst="parallelogram">
            <a:avLst>
              <a:gd name="adj" fmla="val 51378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1829346" y="987574"/>
                <a:ext cx="484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46" y="987574"/>
                <a:ext cx="48494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>
            <a:off x="2259983" y="1281993"/>
            <a:ext cx="466033" cy="26944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656227" y="1499430"/>
                <a:ext cx="523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227" y="1499430"/>
                <a:ext cx="52322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342466" y="1091914"/>
                <a:ext cx="351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66" y="1091914"/>
                <a:ext cx="35163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41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2195744" y="122458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687641" y="152176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198147" y="771550"/>
                <a:ext cx="4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47" y="771550"/>
                <a:ext cx="463011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71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572000" y="3113630"/>
                <a:ext cx="4392488" cy="862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Множество </a:t>
                </a:r>
                <a:r>
                  <a:rPr lang="ru-RU" sz="1600" dirty="0">
                    <a:latin typeface="Times New Roman"/>
                    <a:ea typeface="Calibri"/>
                  </a:rPr>
                  <a:t>концов образующих, лежащих в плоскости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получается </a:t>
                </a:r>
                <a:r>
                  <a:rPr lang="ru-RU" sz="1600" dirty="0">
                    <a:latin typeface="Times New Roman"/>
                    <a:ea typeface="Calibri"/>
                  </a:rPr>
                  <a:t>из окружности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параллельным переносом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sz="1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 </a:t>
                </a:r>
                <a:endParaRPr lang="ru-RU" sz="1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13630"/>
                <a:ext cx="4392488" cy="862544"/>
              </a:xfrm>
              <a:prstGeom prst="rect">
                <a:avLst/>
              </a:prstGeom>
              <a:blipFill rotWithShape="1">
                <a:blip r:embed="rId14"/>
                <a:stretch>
                  <a:fillRect l="-693" t="-2128" b="-9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72000" y="3943171"/>
                <a:ext cx="4572000" cy="8625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Следовательно, при параллельном переносе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окружность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перейдет в равную ей окружность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ea typeface="Calibri"/>
                          </a:rPr>
                          <m:t>𝐿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/>
                    <a:ea typeface="Calibri"/>
                  </a:rPr>
                  <a:t> </a:t>
                </a:r>
                <a:r>
                  <a:rPr lang="ru-RU" sz="1600" dirty="0">
                    <a:latin typeface="Times New Roman"/>
                    <a:ea typeface="Calibri"/>
                  </a:rPr>
                  <a:t>радиуса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ea typeface="Calibri"/>
                      </a:rPr>
                      <m:t>𝑟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с центром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43171"/>
                <a:ext cx="4572000" cy="862544"/>
              </a:xfrm>
              <a:prstGeom prst="rect">
                <a:avLst/>
              </a:prstGeom>
              <a:blipFill rotWithShape="1">
                <a:blip r:embed="rId15"/>
                <a:stretch>
                  <a:fillRect l="-667" t="-2128" b="-9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3528" y="160133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01334"/>
                <a:ext cx="38241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4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29" grpId="0"/>
      <p:bldP spid="32" grpId="0"/>
      <p:bldP spid="34" grpId="0"/>
      <p:bldP spid="35" grpId="0"/>
      <p:bldP spid="7" grpId="0" animBg="1"/>
      <p:bldP spid="102" grpId="0" animBg="1"/>
      <p:bldP spid="102" grpId="1" animBg="1"/>
      <p:bldP spid="28" grpId="0" animBg="1"/>
      <p:bldP spid="8" grpId="0" animBg="1"/>
      <p:bldP spid="9" grpId="0"/>
      <p:bldP spid="10" grpId="0"/>
      <p:bldP spid="101" grpId="0" animBg="1"/>
      <p:bldP spid="101" grpId="1" animBg="1"/>
      <p:bldP spid="33" grpId="0" animBg="1"/>
      <p:bldP spid="66" grpId="0"/>
      <p:bldP spid="13" grpId="0"/>
      <p:bldP spid="14" grpId="0"/>
      <p:bldP spid="107" grpId="0" animBg="1"/>
      <p:bldP spid="100" grpId="0" animBg="1"/>
      <p:bldP spid="69" grpId="0"/>
      <p:bldP spid="71" grpId="0"/>
      <p:bldP spid="74" grpId="0"/>
      <p:bldP spid="75" grpId="0" animBg="1"/>
      <p:bldP spid="76" grpId="0" animBg="1"/>
      <p:bldP spid="77" grpId="0"/>
      <p:bldP spid="15" grpId="0"/>
      <p:bldP spid="1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51140" y="4220062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араллелограмм 60"/>
          <p:cNvSpPr/>
          <p:nvPr/>
        </p:nvSpPr>
        <p:spPr>
          <a:xfrm>
            <a:off x="179512" y="3690814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688394" y="384723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775720" y="3930377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/>
                </a:solidFill>
                <a:latin typeface="Times New Roman"/>
                <a:ea typeface="Calibri"/>
              </a:rPr>
              <a:t>Боковой поверхностью</a:t>
            </a:r>
            <a:r>
              <a:rPr lang="ru-RU" dirty="0">
                <a:latin typeface="Times New Roman"/>
                <a:ea typeface="Calibri"/>
              </a:rPr>
              <a:t> цилиндра называется часть цилиндрической поверхности, расположенная между </a:t>
            </a:r>
            <a:r>
              <a:rPr lang="ru-RU" dirty="0" smtClean="0">
                <a:latin typeface="Times New Roman"/>
                <a:ea typeface="Calibri"/>
              </a:rPr>
              <a:t>основаниями цилиндра.</a:t>
            </a:r>
            <a:endParaRPr lang="ru-RU" dirty="0"/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738"/>
            <a:ext cx="8064896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800102" y="205011"/>
                <a:ext cx="75334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 smtClean="0">
                    <a:latin typeface="Times New Roman"/>
                    <a:ea typeface="Calibri"/>
                  </a:rPr>
                  <a:t>Тело</a:t>
                </a:r>
                <a:r>
                  <a:rPr lang="ru-RU" dirty="0">
                    <a:latin typeface="Times New Roman"/>
                    <a:ea typeface="Calibri"/>
                  </a:rPr>
                  <a:t>, ограниченное цилиндрической поверхностью </a:t>
                </a:r>
                <a:r>
                  <a:rPr lang="ru-RU" dirty="0" smtClean="0">
                    <a:latin typeface="Times New Roman"/>
                    <a:ea typeface="Calibri"/>
                  </a:rPr>
                  <a:t>и двумя </a:t>
                </a:r>
                <a:r>
                  <a:rPr lang="ru-RU" dirty="0">
                    <a:latin typeface="Times New Roman"/>
                    <a:ea typeface="Calibri"/>
                  </a:rPr>
                  <a:t>равными </a:t>
                </a:r>
                <a:r>
                  <a:rPr lang="ru-RU" dirty="0" smtClean="0">
                    <a:latin typeface="Times New Roman"/>
                    <a:ea typeface="Calibri"/>
                  </a:rPr>
                  <a:t>кругами с границами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называется 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цилиндром</a:t>
                </a:r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205011"/>
                <a:ext cx="753340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47" t="-4717" r="-105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3775720" y="201473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Ось цилиндрической поверхности называется </a:t>
            </a:r>
            <a:r>
              <a:rPr lang="ru-RU" b="1" i="1" dirty="0">
                <a:solidFill>
                  <a:schemeClr val="accent3"/>
                </a:solidFill>
                <a:latin typeface="Times New Roman"/>
                <a:ea typeface="Calibri"/>
              </a:rPr>
              <a:t>осью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779968" y="2636432"/>
            <a:ext cx="529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Длина образующей называется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/>
                <a:ea typeface="Calibri"/>
              </a:rPr>
              <a:t>высотой </a:t>
            </a:r>
            <a:r>
              <a:rPr lang="ru-RU" dirty="0" smtClean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3779912" y="105958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Круги называются </a:t>
            </a:r>
            <a:r>
              <a:rPr lang="ru-RU" b="1" i="1" dirty="0">
                <a:solidFill>
                  <a:schemeClr val="accent6"/>
                </a:solidFill>
                <a:latin typeface="Times New Roman"/>
                <a:ea typeface="Calibri"/>
              </a:rPr>
              <a:t>основаниями</a:t>
            </a:r>
            <a:r>
              <a:rPr lang="ru-RU" dirty="0">
                <a:latin typeface="Times New Roman"/>
                <a:ea typeface="Calibri"/>
              </a:rPr>
              <a:t> цилиндра</a:t>
            </a:r>
            <a:r>
              <a:rPr lang="en-US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775720" y="2994506"/>
            <a:ext cx="511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Радиус основания называется </a:t>
            </a:r>
            <a:r>
              <a:rPr lang="ru-RU" b="1" i="1" dirty="0">
                <a:solidFill>
                  <a:schemeClr val="accent4"/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цилиндра.</a:t>
            </a:r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970946" y="1925419"/>
            <a:ext cx="1160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ось </a:t>
            </a:r>
            <a:endParaRPr lang="en-US" b="1" i="1" dirty="0" smtClean="0">
              <a:solidFill>
                <a:schemeClr val="accent3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цилиндра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775720" y="140231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Отрезки образующих, заключенные между основаниями, -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образующими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1979712" y="257175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607389" y="393990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89" y="3939902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Дуга 87"/>
          <p:cNvSpPr/>
          <p:nvPr/>
        </p:nvSpPr>
        <p:spPr>
          <a:xfrm>
            <a:off x="685615" y="3840352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Дуга 119"/>
          <p:cNvSpPr/>
          <p:nvPr/>
        </p:nvSpPr>
        <p:spPr>
          <a:xfrm>
            <a:off x="685219" y="3839319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683849" y="1607360"/>
            <a:ext cx="7631" cy="2580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3192191" y="1598917"/>
            <a:ext cx="7631" cy="2590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/>
          <p:cNvSpPr/>
          <p:nvPr/>
        </p:nvSpPr>
        <p:spPr>
          <a:xfrm rot="10800000">
            <a:off x="686589" y="3859043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 rot="10800000">
            <a:off x="688394" y="3858010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340148" y="414322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 flipV="1">
            <a:off x="1468025" y="1922212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2404129" y="1917449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2836177" y="1845441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1921990" y="1946027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78064" y="425381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4" y="4253810"/>
                <a:ext cx="3657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131590"/>
            <a:ext cx="482453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28472" y="1114006"/>
                <a:ext cx="4824536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Прямым круговым цилиндром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или просто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цилиндром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называется геометрическое тело, ограниченное цилиндрической поверхностью и двумя параллельными плоскостями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  <a:cs typeface="Times New Roman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  <a:cs typeface="Times New Roman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, которые перпендикулярны образующим цилиндрической поверхности.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2" y="1114006"/>
                <a:ext cx="4824536" cy="2003625"/>
              </a:xfrm>
              <a:prstGeom prst="rect">
                <a:avLst/>
              </a:prstGeom>
              <a:blipFill rotWithShape="1">
                <a:blip r:embed="rId7"/>
                <a:stretch>
                  <a:fillRect l="-1011" t="-610" b="-3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51520" y="4299942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9942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араллелограмм 63"/>
          <p:cNvSpPr/>
          <p:nvPr/>
        </p:nvSpPr>
        <p:spPr>
          <a:xfrm>
            <a:off x="232862" y="1135366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23528" y="170765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7654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Овал 83"/>
          <p:cNvSpPr/>
          <p:nvPr/>
        </p:nvSpPr>
        <p:spPr>
          <a:xfrm>
            <a:off x="691335" y="1275966"/>
            <a:ext cx="2509104" cy="656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1956531" y="1603496"/>
            <a:ext cx="321" cy="2544248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949560" y="1592216"/>
            <a:ext cx="0" cy="25922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691569" y="127560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878804" y="1110762"/>
                <a:ext cx="4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804" y="1110762"/>
                <a:ext cx="46301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84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Прямоугольник 145"/>
          <p:cNvSpPr/>
          <p:nvPr/>
        </p:nvSpPr>
        <p:spPr>
          <a:xfrm>
            <a:off x="1331640" y="153823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095153" y="125655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радиус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942872" y="1600478"/>
            <a:ext cx="1260000" cy="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540544" y="1323342"/>
                <a:ext cx="484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44" y="1323342"/>
                <a:ext cx="48494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1916496" y="155632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>
            <a:stCxn id="55" idx="0"/>
          </p:cNvCxnSpPr>
          <p:nvPr/>
        </p:nvCxnSpPr>
        <p:spPr>
          <a:xfrm flipH="1" flipV="1">
            <a:off x="1952175" y="967044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916496" y="41471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3447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Цилиндр называется </a:t>
            </a:r>
            <a:r>
              <a:rPr lang="ru-RU" b="1" i="1" dirty="0">
                <a:latin typeface="Times New Roman"/>
                <a:ea typeface="Calibri"/>
              </a:rPr>
              <a:t>равносторонним</a:t>
            </a:r>
            <a:r>
              <a:rPr lang="ru-RU" i="1" dirty="0">
                <a:latin typeface="Times New Roman"/>
                <a:ea typeface="Calibri"/>
              </a:rPr>
              <a:t>, если его высота равна диаметру основания.</a:t>
            </a:r>
            <a:endParaRPr lang="ru-RU" i="1" dirty="0"/>
          </a:p>
        </p:txBody>
      </p:sp>
      <p:sp>
        <p:nvSpPr>
          <p:cNvPr id="39" name="Полилиния 38"/>
          <p:cNvSpPr/>
          <p:nvPr/>
        </p:nvSpPr>
        <p:spPr>
          <a:xfrm>
            <a:off x="691269" y="1617663"/>
            <a:ext cx="2503054" cy="2886868"/>
          </a:xfrm>
          <a:custGeom>
            <a:avLst/>
            <a:gdLst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57150 w 2520950"/>
              <a:gd name="connsiteY29" fmla="*/ 26987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63500 w 2520950"/>
              <a:gd name="connsiteY29" fmla="*/ 26733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08434 w 2514784"/>
              <a:gd name="connsiteY0" fmla="*/ 2560637 h 2903537"/>
              <a:gd name="connsiteX1" fmla="*/ 2514784 w 2514784"/>
              <a:gd name="connsiteY1" fmla="*/ 33337 h 2903537"/>
              <a:gd name="connsiteX2" fmla="*/ 2432234 w 2514784"/>
              <a:gd name="connsiteY2" fmla="*/ 115887 h 2903537"/>
              <a:gd name="connsiteX3" fmla="*/ 2343334 w 2514784"/>
              <a:gd name="connsiteY3" fmla="*/ 166687 h 2903537"/>
              <a:gd name="connsiteX4" fmla="*/ 2216334 w 2514784"/>
              <a:gd name="connsiteY4" fmla="*/ 211137 h 2903537"/>
              <a:gd name="connsiteX5" fmla="*/ 2133784 w 2514784"/>
              <a:gd name="connsiteY5" fmla="*/ 223837 h 2903537"/>
              <a:gd name="connsiteX6" fmla="*/ 2019484 w 2514784"/>
              <a:gd name="connsiteY6" fmla="*/ 249237 h 2903537"/>
              <a:gd name="connsiteX7" fmla="*/ 1924234 w 2514784"/>
              <a:gd name="connsiteY7" fmla="*/ 274637 h 2903537"/>
              <a:gd name="connsiteX8" fmla="*/ 1841684 w 2514784"/>
              <a:gd name="connsiteY8" fmla="*/ 280987 h 2903537"/>
              <a:gd name="connsiteX9" fmla="*/ 1733734 w 2514784"/>
              <a:gd name="connsiteY9" fmla="*/ 300037 h 2903537"/>
              <a:gd name="connsiteX10" fmla="*/ 1625784 w 2514784"/>
              <a:gd name="connsiteY10" fmla="*/ 306387 h 2903537"/>
              <a:gd name="connsiteX11" fmla="*/ 1524184 w 2514784"/>
              <a:gd name="connsiteY11" fmla="*/ 312737 h 2903537"/>
              <a:gd name="connsiteX12" fmla="*/ 1378134 w 2514784"/>
              <a:gd name="connsiteY12" fmla="*/ 319087 h 2903537"/>
              <a:gd name="connsiteX13" fmla="*/ 1257484 w 2514784"/>
              <a:gd name="connsiteY13" fmla="*/ 319087 h 2903537"/>
              <a:gd name="connsiteX14" fmla="*/ 1098734 w 2514784"/>
              <a:gd name="connsiteY14" fmla="*/ 312737 h 2903537"/>
              <a:gd name="connsiteX15" fmla="*/ 946334 w 2514784"/>
              <a:gd name="connsiteY15" fmla="*/ 312737 h 2903537"/>
              <a:gd name="connsiteX16" fmla="*/ 844734 w 2514784"/>
              <a:gd name="connsiteY16" fmla="*/ 306387 h 2903537"/>
              <a:gd name="connsiteX17" fmla="*/ 724084 w 2514784"/>
              <a:gd name="connsiteY17" fmla="*/ 280987 h 2903537"/>
              <a:gd name="connsiteX18" fmla="*/ 603434 w 2514784"/>
              <a:gd name="connsiteY18" fmla="*/ 274637 h 2903537"/>
              <a:gd name="connsiteX19" fmla="*/ 520884 w 2514784"/>
              <a:gd name="connsiteY19" fmla="*/ 255587 h 2903537"/>
              <a:gd name="connsiteX20" fmla="*/ 425634 w 2514784"/>
              <a:gd name="connsiteY20" fmla="*/ 236537 h 2903537"/>
              <a:gd name="connsiteX21" fmla="*/ 343084 w 2514784"/>
              <a:gd name="connsiteY21" fmla="*/ 211137 h 2903537"/>
              <a:gd name="connsiteX22" fmla="*/ 273234 w 2514784"/>
              <a:gd name="connsiteY22" fmla="*/ 192087 h 2903537"/>
              <a:gd name="connsiteX23" fmla="*/ 184334 w 2514784"/>
              <a:gd name="connsiteY23" fmla="*/ 160337 h 2903537"/>
              <a:gd name="connsiteX24" fmla="*/ 120834 w 2514784"/>
              <a:gd name="connsiteY24" fmla="*/ 122237 h 2903537"/>
              <a:gd name="connsiteX25" fmla="*/ 50984 w 2514784"/>
              <a:gd name="connsiteY25" fmla="*/ 71437 h 2903537"/>
              <a:gd name="connsiteX26" fmla="*/ 6534 w 2514784"/>
              <a:gd name="connsiteY26" fmla="*/ 26987 h 2903537"/>
              <a:gd name="connsiteX27" fmla="*/ 12884 w 2514784"/>
              <a:gd name="connsiteY27" fmla="*/ 0 h 2903537"/>
              <a:gd name="connsiteX28" fmla="*/ 184 w 2514784"/>
              <a:gd name="connsiteY28" fmla="*/ 2566987 h 2903537"/>
              <a:gd name="connsiteX29" fmla="*/ 57334 w 2514784"/>
              <a:gd name="connsiteY29" fmla="*/ 2668587 h 2903537"/>
              <a:gd name="connsiteX30" fmla="*/ 152584 w 2514784"/>
              <a:gd name="connsiteY30" fmla="*/ 2732087 h 2903537"/>
              <a:gd name="connsiteX31" fmla="*/ 336734 w 2514784"/>
              <a:gd name="connsiteY31" fmla="*/ 2795587 h 2903537"/>
              <a:gd name="connsiteX32" fmla="*/ 457384 w 2514784"/>
              <a:gd name="connsiteY32" fmla="*/ 2820987 h 2903537"/>
              <a:gd name="connsiteX33" fmla="*/ 622484 w 2514784"/>
              <a:gd name="connsiteY33" fmla="*/ 2859087 h 2903537"/>
              <a:gd name="connsiteX34" fmla="*/ 755834 w 2514784"/>
              <a:gd name="connsiteY34" fmla="*/ 2878137 h 2903537"/>
              <a:gd name="connsiteX35" fmla="*/ 927284 w 2514784"/>
              <a:gd name="connsiteY35" fmla="*/ 2897187 h 2903537"/>
              <a:gd name="connsiteX36" fmla="*/ 1054284 w 2514784"/>
              <a:gd name="connsiteY36" fmla="*/ 2897187 h 2903537"/>
              <a:gd name="connsiteX37" fmla="*/ 1225734 w 2514784"/>
              <a:gd name="connsiteY37" fmla="*/ 2897187 h 2903537"/>
              <a:gd name="connsiteX38" fmla="*/ 1390834 w 2514784"/>
              <a:gd name="connsiteY38" fmla="*/ 2903537 h 2903537"/>
              <a:gd name="connsiteX39" fmla="*/ 1581334 w 2514784"/>
              <a:gd name="connsiteY39" fmla="*/ 2890837 h 2903537"/>
              <a:gd name="connsiteX40" fmla="*/ 1828984 w 2514784"/>
              <a:gd name="connsiteY40" fmla="*/ 2865437 h 2903537"/>
              <a:gd name="connsiteX41" fmla="*/ 2089334 w 2514784"/>
              <a:gd name="connsiteY41" fmla="*/ 2814637 h 2903537"/>
              <a:gd name="connsiteX42" fmla="*/ 2298884 w 2514784"/>
              <a:gd name="connsiteY42" fmla="*/ 2744787 h 2903537"/>
              <a:gd name="connsiteX43" fmla="*/ 2451284 w 2514784"/>
              <a:gd name="connsiteY43" fmla="*/ 2668587 h 2903537"/>
              <a:gd name="connsiteX44" fmla="*/ 2508434 w 2514784"/>
              <a:gd name="connsiteY44" fmla="*/ 2617787 h 2903537"/>
              <a:gd name="connsiteX45" fmla="*/ 2508434 w 2514784"/>
              <a:gd name="connsiteY45" fmla="*/ 2560637 h 2903537"/>
              <a:gd name="connsiteX0" fmla="*/ 2503737 w 2510087"/>
              <a:gd name="connsiteY0" fmla="*/ 2560637 h 2903537"/>
              <a:gd name="connsiteX1" fmla="*/ 2510087 w 2510087"/>
              <a:gd name="connsiteY1" fmla="*/ 33337 h 2903537"/>
              <a:gd name="connsiteX2" fmla="*/ 2427537 w 2510087"/>
              <a:gd name="connsiteY2" fmla="*/ 115887 h 2903537"/>
              <a:gd name="connsiteX3" fmla="*/ 2338637 w 2510087"/>
              <a:gd name="connsiteY3" fmla="*/ 166687 h 2903537"/>
              <a:gd name="connsiteX4" fmla="*/ 2211637 w 2510087"/>
              <a:gd name="connsiteY4" fmla="*/ 211137 h 2903537"/>
              <a:gd name="connsiteX5" fmla="*/ 2129087 w 2510087"/>
              <a:gd name="connsiteY5" fmla="*/ 223837 h 2903537"/>
              <a:gd name="connsiteX6" fmla="*/ 2014787 w 2510087"/>
              <a:gd name="connsiteY6" fmla="*/ 249237 h 2903537"/>
              <a:gd name="connsiteX7" fmla="*/ 1919537 w 2510087"/>
              <a:gd name="connsiteY7" fmla="*/ 274637 h 2903537"/>
              <a:gd name="connsiteX8" fmla="*/ 1836987 w 2510087"/>
              <a:gd name="connsiteY8" fmla="*/ 280987 h 2903537"/>
              <a:gd name="connsiteX9" fmla="*/ 1729037 w 2510087"/>
              <a:gd name="connsiteY9" fmla="*/ 300037 h 2903537"/>
              <a:gd name="connsiteX10" fmla="*/ 1621087 w 2510087"/>
              <a:gd name="connsiteY10" fmla="*/ 306387 h 2903537"/>
              <a:gd name="connsiteX11" fmla="*/ 1519487 w 2510087"/>
              <a:gd name="connsiteY11" fmla="*/ 312737 h 2903537"/>
              <a:gd name="connsiteX12" fmla="*/ 1373437 w 2510087"/>
              <a:gd name="connsiteY12" fmla="*/ 319087 h 2903537"/>
              <a:gd name="connsiteX13" fmla="*/ 1252787 w 2510087"/>
              <a:gd name="connsiteY13" fmla="*/ 319087 h 2903537"/>
              <a:gd name="connsiteX14" fmla="*/ 1094037 w 2510087"/>
              <a:gd name="connsiteY14" fmla="*/ 312737 h 2903537"/>
              <a:gd name="connsiteX15" fmla="*/ 941637 w 2510087"/>
              <a:gd name="connsiteY15" fmla="*/ 312737 h 2903537"/>
              <a:gd name="connsiteX16" fmla="*/ 840037 w 2510087"/>
              <a:gd name="connsiteY16" fmla="*/ 306387 h 2903537"/>
              <a:gd name="connsiteX17" fmla="*/ 719387 w 2510087"/>
              <a:gd name="connsiteY17" fmla="*/ 280987 h 2903537"/>
              <a:gd name="connsiteX18" fmla="*/ 598737 w 2510087"/>
              <a:gd name="connsiteY18" fmla="*/ 274637 h 2903537"/>
              <a:gd name="connsiteX19" fmla="*/ 516187 w 2510087"/>
              <a:gd name="connsiteY19" fmla="*/ 255587 h 2903537"/>
              <a:gd name="connsiteX20" fmla="*/ 420937 w 2510087"/>
              <a:gd name="connsiteY20" fmla="*/ 236537 h 2903537"/>
              <a:gd name="connsiteX21" fmla="*/ 338387 w 2510087"/>
              <a:gd name="connsiteY21" fmla="*/ 211137 h 2903537"/>
              <a:gd name="connsiteX22" fmla="*/ 268537 w 2510087"/>
              <a:gd name="connsiteY22" fmla="*/ 192087 h 2903537"/>
              <a:gd name="connsiteX23" fmla="*/ 179637 w 2510087"/>
              <a:gd name="connsiteY23" fmla="*/ 160337 h 2903537"/>
              <a:gd name="connsiteX24" fmla="*/ 116137 w 2510087"/>
              <a:gd name="connsiteY24" fmla="*/ 122237 h 2903537"/>
              <a:gd name="connsiteX25" fmla="*/ 46287 w 2510087"/>
              <a:gd name="connsiteY25" fmla="*/ 71437 h 2903537"/>
              <a:gd name="connsiteX26" fmla="*/ 1837 w 2510087"/>
              <a:gd name="connsiteY26" fmla="*/ 26987 h 2903537"/>
              <a:gd name="connsiteX27" fmla="*/ 8187 w 2510087"/>
              <a:gd name="connsiteY27" fmla="*/ 0 h 2903537"/>
              <a:gd name="connsiteX28" fmla="*/ 249 w 2510087"/>
              <a:gd name="connsiteY28" fmla="*/ 2566987 h 2903537"/>
              <a:gd name="connsiteX29" fmla="*/ 52637 w 2510087"/>
              <a:gd name="connsiteY29" fmla="*/ 2668587 h 2903537"/>
              <a:gd name="connsiteX30" fmla="*/ 147887 w 2510087"/>
              <a:gd name="connsiteY30" fmla="*/ 2732087 h 2903537"/>
              <a:gd name="connsiteX31" fmla="*/ 332037 w 2510087"/>
              <a:gd name="connsiteY31" fmla="*/ 2795587 h 2903537"/>
              <a:gd name="connsiteX32" fmla="*/ 452687 w 2510087"/>
              <a:gd name="connsiteY32" fmla="*/ 2820987 h 2903537"/>
              <a:gd name="connsiteX33" fmla="*/ 617787 w 2510087"/>
              <a:gd name="connsiteY33" fmla="*/ 2859087 h 2903537"/>
              <a:gd name="connsiteX34" fmla="*/ 751137 w 2510087"/>
              <a:gd name="connsiteY34" fmla="*/ 2878137 h 2903537"/>
              <a:gd name="connsiteX35" fmla="*/ 922587 w 2510087"/>
              <a:gd name="connsiteY35" fmla="*/ 2897187 h 2903537"/>
              <a:gd name="connsiteX36" fmla="*/ 1049587 w 2510087"/>
              <a:gd name="connsiteY36" fmla="*/ 2897187 h 2903537"/>
              <a:gd name="connsiteX37" fmla="*/ 1221037 w 2510087"/>
              <a:gd name="connsiteY37" fmla="*/ 2897187 h 2903537"/>
              <a:gd name="connsiteX38" fmla="*/ 1386137 w 2510087"/>
              <a:gd name="connsiteY38" fmla="*/ 2903537 h 2903537"/>
              <a:gd name="connsiteX39" fmla="*/ 1576637 w 2510087"/>
              <a:gd name="connsiteY39" fmla="*/ 2890837 h 2903537"/>
              <a:gd name="connsiteX40" fmla="*/ 1824287 w 2510087"/>
              <a:gd name="connsiteY40" fmla="*/ 2865437 h 2903537"/>
              <a:gd name="connsiteX41" fmla="*/ 2084637 w 2510087"/>
              <a:gd name="connsiteY41" fmla="*/ 2814637 h 2903537"/>
              <a:gd name="connsiteX42" fmla="*/ 2294187 w 2510087"/>
              <a:gd name="connsiteY42" fmla="*/ 2744787 h 2903537"/>
              <a:gd name="connsiteX43" fmla="*/ 2446587 w 2510087"/>
              <a:gd name="connsiteY43" fmla="*/ 2668587 h 2903537"/>
              <a:gd name="connsiteX44" fmla="*/ 2503737 w 2510087"/>
              <a:gd name="connsiteY44" fmla="*/ 2617787 h 2903537"/>
              <a:gd name="connsiteX45" fmla="*/ 2503737 w 2510087"/>
              <a:gd name="connsiteY45" fmla="*/ 2560637 h 2903537"/>
              <a:gd name="connsiteX0" fmla="*/ 2502670 w 2509020"/>
              <a:gd name="connsiteY0" fmla="*/ 2560637 h 2903537"/>
              <a:gd name="connsiteX1" fmla="*/ 2509020 w 2509020"/>
              <a:gd name="connsiteY1" fmla="*/ 33337 h 2903537"/>
              <a:gd name="connsiteX2" fmla="*/ 2426470 w 2509020"/>
              <a:gd name="connsiteY2" fmla="*/ 115887 h 2903537"/>
              <a:gd name="connsiteX3" fmla="*/ 2337570 w 2509020"/>
              <a:gd name="connsiteY3" fmla="*/ 166687 h 2903537"/>
              <a:gd name="connsiteX4" fmla="*/ 2210570 w 2509020"/>
              <a:gd name="connsiteY4" fmla="*/ 211137 h 2903537"/>
              <a:gd name="connsiteX5" fmla="*/ 2128020 w 2509020"/>
              <a:gd name="connsiteY5" fmla="*/ 223837 h 2903537"/>
              <a:gd name="connsiteX6" fmla="*/ 2013720 w 2509020"/>
              <a:gd name="connsiteY6" fmla="*/ 249237 h 2903537"/>
              <a:gd name="connsiteX7" fmla="*/ 1918470 w 2509020"/>
              <a:gd name="connsiteY7" fmla="*/ 274637 h 2903537"/>
              <a:gd name="connsiteX8" fmla="*/ 1835920 w 2509020"/>
              <a:gd name="connsiteY8" fmla="*/ 280987 h 2903537"/>
              <a:gd name="connsiteX9" fmla="*/ 1727970 w 2509020"/>
              <a:gd name="connsiteY9" fmla="*/ 300037 h 2903537"/>
              <a:gd name="connsiteX10" fmla="*/ 1620020 w 2509020"/>
              <a:gd name="connsiteY10" fmla="*/ 306387 h 2903537"/>
              <a:gd name="connsiteX11" fmla="*/ 1518420 w 2509020"/>
              <a:gd name="connsiteY11" fmla="*/ 312737 h 2903537"/>
              <a:gd name="connsiteX12" fmla="*/ 1372370 w 2509020"/>
              <a:gd name="connsiteY12" fmla="*/ 319087 h 2903537"/>
              <a:gd name="connsiteX13" fmla="*/ 1251720 w 2509020"/>
              <a:gd name="connsiteY13" fmla="*/ 319087 h 2903537"/>
              <a:gd name="connsiteX14" fmla="*/ 1092970 w 2509020"/>
              <a:gd name="connsiteY14" fmla="*/ 312737 h 2903537"/>
              <a:gd name="connsiteX15" fmla="*/ 940570 w 2509020"/>
              <a:gd name="connsiteY15" fmla="*/ 312737 h 2903537"/>
              <a:gd name="connsiteX16" fmla="*/ 838970 w 2509020"/>
              <a:gd name="connsiteY16" fmla="*/ 306387 h 2903537"/>
              <a:gd name="connsiteX17" fmla="*/ 718320 w 2509020"/>
              <a:gd name="connsiteY17" fmla="*/ 280987 h 2903537"/>
              <a:gd name="connsiteX18" fmla="*/ 597670 w 2509020"/>
              <a:gd name="connsiteY18" fmla="*/ 274637 h 2903537"/>
              <a:gd name="connsiteX19" fmla="*/ 515120 w 2509020"/>
              <a:gd name="connsiteY19" fmla="*/ 255587 h 2903537"/>
              <a:gd name="connsiteX20" fmla="*/ 419870 w 2509020"/>
              <a:gd name="connsiteY20" fmla="*/ 236537 h 2903537"/>
              <a:gd name="connsiteX21" fmla="*/ 337320 w 2509020"/>
              <a:gd name="connsiteY21" fmla="*/ 211137 h 2903537"/>
              <a:gd name="connsiteX22" fmla="*/ 267470 w 2509020"/>
              <a:gd name="connsiteY22" fmla="*/ 192087 h 2903537"/>
              <a:gd name="connsiteX23" fmla="*/ 178570 w 2509020"/>
              <a:gd name="connsiteY23" fmla="*/ 160337 h 2903537"/>
              <a:gd name="connsiteX24" fmla="*/ 115070 w 2509020"/>
              <a:gd name="connsiteY24" fmla="*/ 122237 h 2903537"/>
              <a:gd name="connsiteX25" fmla="*/ 45220 w 2509020"/>
              <a:gd name="connsiteY25" fmla="*/ 71437 h 2903537"/>
              <a:gd name="connsiteX26" fmla="*/ 770 w 2509020"/>
              <a:gd name="connsiteY26" fmla="*/ 26987 h 2903537"/>
              <a:gd name="connsiteX27" fmla="*/ 7120 w 2509020"/>
              <a:gd name="connsiteY27" fmla="*/ 0 h 2903537"/>
              <a:gd name="connsiteX28" fmla="*/ 3944 w 2509020"/>
              <a:gd name="connsiteY28" fmla="*/ 2538412 h 2903537"/>
              <a:gd name="connsiteX29" fmla="*/ 51570 w 2509020"/>
              <a:gd name="connsiteY29" fmla="*/ 2668587 h 2903537"/>
              <a:gd name="connsiteX30" fmla="*/ 146820 w 2509020"/>
              <a:gd name="connsiteY30" fmla="*/ 2732087 h 2903537"/>
              <a:gd name="connsiteX31" fmla="*/ 330970 w 2509020"/>
              <a:gd name="connsiteY31" fmla="*/ 2795587 h 2903537"/>
              <a:gd name="connsiteX32" fmla="*/ 451620 w 2509020"/>
              <a:gd name="connsiteY32" fmla="*/ 2820987 h 2903537"/>
              <a:gd name="connsiteX33" fmla="*/ 616720 w 2509020"/>
              <a:gd name="connsiteY33" fmla="*/ 2859087 h 2903537"/>
              <a:gd name="connsiteX34" fmla="*/ 750070 w 2509020"/>
              <a:gd name="connsiteY34" fmla="*/ 2878137 h 2903537"/>
              <a:gd name="connsiteX35" fmla="*/ 921520 w 2509020"/>
              <a:gd name="connsiteY35" fmla="*/ 2897187 h 2903537"/>
              <a:gd name="connsiteX36" fmla="*/ 1048520 w 2509020"/>
              <a:gd name="connsiteY36" fmla="*/ 2897187 h 2903537"/>
              <a:gd name="connsiteX37" fmla="*/ 1219970 w 2509020"/>
              <a:gd name="connsiteY37" fmla="*/ 2897187 h 2903537"/>
              <a:gd name="connsiteX38" fmla="*/ 1385070 w 2509020"/>
              <a:gd name="connsiteY38" fmla="*/ 2903537 h 2903537"/>
              <a:gd name="connsiteX39" fmla="*/ 1575570 w 2509020"/>
              <a:gd name="connsiteY39" fmla="*/ 2890837 h 2903537"/>
              <a:gd name="connsiteX40" fmla="*/ 1823220 w 2509020"/>
              <a:gd name="connsiteY40" fmla="*/ 2865437 h 2903537"/>
              <a:gd name="connsiteX41" fmla="*/ 2083570 w 2509020"/>
              <a:gd name="connsiteY41" fmla="*/ 2814637 h 2903537"/>
              <a:gd name="connsiteX42" fmla="*/ 2293120 w 2509020"/>
              <a:gd name="connsiteY42" fmla="*/ 2744787 h 2903537"/>
              <a:gd name="connsiteX43" fmla="*/ 2445520 w 2509020"/>
              <a:gd name="connsiteY43" fmla="*/ 2668587 h 2903537"/>
              <a:gd name="connsiteX44" fmla="*/ 2502670 w 2509020"/>
              <a:gd name="connsiteY44" fmla="*/ 2617787 h 2903537"/>
              <a:gd name="connsiteX45" fmla="*/ 2502670 w 2509020"/>
              <a:gd name="connsiteY45" fmla="*/ 2560637 h 2903537"/>
              <a:gd name="connsiteX0" fmla="*/ 2502670 w 2503054"/>
              <a:gd name="connsiteY0" fmla="*/ 2560637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60637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85281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890837"/>
              <a:gd name="connsiteX1" fmla="*/ 2499495 w 2503054"/>
              <a:gd name="connsiteY1" fmla="*/ 54769 h 2890837"/>
              <a:gd name="connsiteX2" fmla="*/ 2426470 w 2503054"/>
              <a:gd name="connsiteY2" fmla="*/ 115887 h 2890837"/>
              <a:gd name="connsiteX3" fmla="*/ 2337570 w 2503054"/>
              <a:gd name="connsiteY3" fmla="*/ 166687 h 2890837"/>
              <a:gd name="connsiteX4" fmla="*/ 2217714 w 2503054"/>
              <a:gd name="connsiteY4" fmla="*/ 213519 h 2890837"/>
              <a:gd name="connsiteX5" fmla="*/ 2137545 w 2503054"/>
              <a:gd name="connsiteY5" fmla="*/ 235743 h 2890837"/>
              <a:gd name="connsiteX6" fmla="*/ 2023245 w 2503054"/>
              <a:gd name="connsiteY6" fmla="*/ 258762 h 2890837"/>
              <a:gd name="connsiteX7" fmla="*/ 1920851 w 2503054"/>
              <a:gd name="connsiteY7" fmla="*/ 281780 h 2890837"/>
              <a:gd name="connsiteX8" fmla="*/ 1833539 w 2503054"/>
              <a:gd name="connsiteY8" fmla="*/ 290512 h 2890837"/>
              <a:gd name="connsiteX9" fmla="*/ 1735114 w 2503054"/>
              <a:gd name="connsiteY9" fmla="*/ 307181 h 2890837"/>
              <a:gd name="connsiteX10" fmla="*/ 1620020 w 2503054"/>
              <a:gd name="connsiteY10" fmla="*/ 315912 h 2890837"/>
              <a:gd name="connsiteX11" fmla="*/ 1518420 w 2503054"/>
              <a:gd name="connsiteY11" fmla="*/ 319881 h 2890837"/>
              <a:gd name="connsiteX12" fmla="*/ 1377132 w 2503054"/>
              <a:gd name="connsiteY12" fmla="*/ 328612 h 2890837"/>
              <a:gd name="connsiteX13" fmla="*/ 1261245 w 2503054"/>
              <a:gd name="connsiteY13" fmla="*/ 330994 h 2890837"/>
              <a:gd name="connsiteX14" fmla="*/ 1092970 w 2503054"/>
              <a:gd name="connsiteY14" fmla="*/ 327025 h 2890837"/>
              <a:gd name="connsiteX15" fmla="*/ 938188 w 2503054"/>
              <a:gd name="connsiteY15" fmla="*/ 319881 h 2890837"/>
              <a:gd name="connsiteX16" fmla="*/ 834208 w 2503054"/>
              <a:gd name="connsiteY16" fmla="*/ 311150 h 2890837"/>
              <a:gd name="connsiteX17" fmla="*/ 718320 w 2503054"/>
              <a:gd name="connsiteY17" fmla="*/ 297656 h 2890837"/>
              <a:gd name="connsiteX18" fmla="*/ 597670 w 2503054"/>
              <a:gd name="connsiteY18" fmla="*/ 279399 h 2890837"/>
              <a:gd name="connsiteX19" fmla="*/ 512739 w 2503054"/>
              <a:gd name="connsiteY19" fmla="*/ 262731 h 2890837"/>
              <a:gd name="connsiteX20" fmla="*/ 412726 w 2503054"/>
              <a:gd name="connsiteY20" fmla="*/ 238918 h 2890837"/>
              <a:gd name="connsiteX21" fmla="*/ 337320 w 2503054"/>
              <a:gd name="connsiteY21" fmla="*/ 218281 h 2890837"/>
              <a:gd name="connsiteX22" fmla="*/ 265089 w 2503054"/>
              <a:gd name="connsiteY22" fmla="*/ 196849 h 2890837"/>
              <a:gd name="connsiteX23" fmla="*/ 178570 w 2503054"/>
              <a:gd name="connsiteY23" fmla="*/ 167481 h 2890837"/>
              <a:gd name="connsiteX24" fmla="*/ 110307 w 2503054"/>
              <a:gd name="connsiteY24" fmla="*/ 134143 h 2890837"/>
              <a:gd name="connsiteX25" fmla="*/ 45220 w 2503054"/>
              <a:gd name="connsiteY25" fmla="*/ 85725 h 2890837"/>
              <a:gd name="connsiteX26" fmla="*/ 770 w 2503054"/>
              <a:gd name="connsiteY26" fmla="*/ 26987 h 2890837"/>
              <a:gd name="connsiteX27" fmla="*/ 7120 w 2503054"/>
              <a:gd name="connsiteY27" fmla="*/ 0 h 2890837"/>
              <a:gd name="connsiteX28" fmla="*/ 3944 w 2503054"/>
              <a:gd name="connsiteY28" fmla="*/ 2538412 h 2890837"/>
              <a:gd name="connsiteX29" fmla="*/ 25376 w 2503054"/>
              <a:gd name="connsiteY29" fmla="*/ 2635250 h 2890837"/>
              <a:gd name="connsiteX30" fmla="*/ 151583 w 2503054"/>
              <a:gd name="connsiteY30" fmla="*/ 2722562 h 2890837"/>
              <a:gd name="connsiteX31" fmla="*/ 330970 w 2503054"/>
              <a:gd name="connsiteY31" fmla="*/ 2786062 h 2890837"/>
              <a:gd name="connsiteX32" fmla="*/ 458764 w 2503054"/>
              <a:gd name="connsiteY32" fmla="*/ 2813843 h 2890837"/>
              <a:gd name="connsiteX33" fmla="*/ 623864 w 2503054"/>
              <a:gd name="connsiteY33" fmla="*/ 2844800 h 2890837"/>
              <a:gd name="connsiteX34" fmla="*/ 750070 w 2503054"/>
              <a:gd name="connsiteY34" fmla="*/ 2863850 h 2890837"/>
              <a:gd name="connsiteX35" fmla="*/ 921520 w 2503054"/>
              <a:gd name="connsiteY35" fmla="*/ 2875756 h 2890837"/>
              <a:gd name="connsiteX36" fmla="*/ 1050901 w 2503054"/>
              <a:gd name="connsiteY36" fmla="*/ 2882899 h 2890837"/>
              <a:gd name="connsiteX37" fmla="*/ 1219970 w 2503054"/>
              <a:gd name="connsiteY37" fmla="*/ 2885281 h 2890837"/>
              <a:gd name="connsiteX38" fmla="*/ 1389833 w 2503054"/>
              <a:gd name="connsiteY38" fmla="*/ 2886868 h 2890837"/>
              <a:gd name="connsiteX39" fmla="*/ 1575570 w 2503054"/>
              <a:gd name="connsiteY39" fmla="*/ 2890837 h 2890837"/>
              <a:gd name="connsiteX40" fmla="*/ 1823220 w 2503054"/>
              <a:gd name="connsiteY40" fmla="*/ 2865437 h 2890837"/>
              <a:gd name="connsiteX41" fmla="*/ 2083570 w 2503054"/>
              <a:gd name="connsiteY41" fmla="*/ 2814637 h 2890837"/>
              <a:gd name="connsiteX42" fmla="*/ 2293120 w 2503054"/>
              <a:gd name="connsiteY42" fmla="*/ 2744787 h 2890837"/>
              <a:gd name="connsiteX43" fmla="*/ 2445520 w 2503054"/>
              <a:gd name="connsiteY43" fmla="*/ 2668587 h 2890837"/>
              <a:gd name="connsiteX44" fmla="*/ 2502670 w 2503054"/>
              <a:gd name="connsiteY44" fmla="*/ 2617787 h 2890837"/>
              <a:gd name="connsiteX45" fmla="*/ 2502670 w 2503054"/>
              <a:gd name="connsiteY45" fmla="*/ 2555875 h 2890837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3220 w 2503054"/>
              <a:gd name="connsiteY40" fmla="*/ 2865437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054" h="2886868">
                <a:moveTo>
                  <a:pt x="2502670" y="2555875"/>
                </a:moveTo>
                <a:cubicBezTo>
                  <a:pt x="2504787" y="1713442"/>
                  <a:pt x="2497378" y="897202"/>
                  <a:pt x="2499495" y="54769"/>
                </a:cubicBezTo>
                <a:lnTo>
                  <a:pt x="2426470" y="115887"/>
                </a:lnTo>
                <a:lnTo>
                  <a:pt x="2337570" y="166687"/>
                </a:lnTo>
                <a:lnTo>
                  <a:pt x="2217714" y="213519"/>
                </a:lnTo>
                <a:lnTo>
                  <a:pt x="2137545" y="235743"/>
                </a:lnTo>
                <a:lnTo>
                  <a:pt x="2023245" y="258762"/>
                </a:lnTo>
                <a:lnTo>
                  <a:pt x="1920851" y="281780"/>
                </a:lnTo>
                <a:lnTo>
                  <a:pt x="1833539" y="290512"/>
                </a:lnTo>
                <a:lnTo>
                  <a:pt x="1735114" y="307181"/>
                </a:lnTo>
                <a:lnTo>
                  <a:pt x="1620020" y="315912"/>
                </a:lnTo>
                <a:lnTo>
                  <a:pt x="1518420" y="319881"/>
                </a:lnTo>
                <a:lnTo>
                  <a:pt x="1377132" y="328612"/>
                </a:lnTo>
                <a:lnTo>
                  <a:pt x="1261245" y="330994"/>
                </a:lnTo>
                <a:lnTo>
                  <a:pt x="1092970" y="327025"/>
                </a:lnTo>
                <a:lnTo>
                  <a:pt x="938188" y="319881"/>
                </a:lnTo>
                <a:lnTo>
                  <a:pt x="834208" y="311150"/>
                </a:lnTo>
                <a:lnTo>
                  <a:pt x="718320" y="297656"/>
                </a:lnTo>
                <a:lnTo>
                  <a:pt x="597670" y="279399"/>
                </a:lnTo>
                <a:lnTo>
                  <a:pt x="512739" y="262731"/>
                </a:lnTo>
                <a:lnTo>
                  <a:pt x="412726" y="238918"/>
                </a:lnTo>
                <a:lnTo>
                  <a:pt x="337320" y="218281"/>
                </a:lnTo>
                <a:lnTo>
                  <a:pt x="265089" y="196849"/>
                </a:lnTo>
                <a:lnTo>
                  <a:pt x="178570" y="167481"/>
                </a:lnTo>
                <a:lnTo>
                  <a:pt x="110307" y="134143"/>
                </a:lnTo>
                <a:lnTo>
                  <a:pt x="45220" y="85725"/>
                </a:lnTo>
                <a:lnTo>
                  <a:pt x="770" y="26987"/>
                </a:lnTo>
                <a:cubicBezTo>
                  <a:pt x="-3463" y="16404"/>
                  <a:pt x="11353" y="10583"/>
                  <a:pt x="7120" y="0"/>
                </a:cubicBezTo>
                <a:cubicBezTo>
                  <a:pt x="9237" y="857250"/>
                  <a:pt x="1827" y="1681162"/>
                  <a:pt x="3944" y="2538412"/>
                </a:cubicBezTo>
                <a:cubicBezTo>
                  <a:pt x="1563" y="2577834"/>
                  <a:pt x="18232" y="2602971"/>
                  <a:pt x="25376" y="2635250"/>
                </a:cubicBezTo>
                <a:lnTo>
                  <a:pt x="151583" y="2722562"/>
                </a:lnTo>
                <a:lnTo>
                  <a:pt x="330970" y="2786062"/>
                </a:lnTo>
                <a:lnTo>
                  <a:pt x="458764" y="2813843"/>
                </a:lnTo>
                <a:lnTo>
                  <a:pt x="623864" y="2844800"/>
                </a:lnTo>
                <a:lnTo>
                  <a:pt x="750070" y="2863850"/>
                </a:lnTo>
                <a:lnTo>
                  <a:pt x="921520" y="2875756"/>
                </a:lnTo>
                <a:lnTo>
                  <a:pt x="1050901" y="2882899"/>
                </a:lnTo>
                <a:lnTo>
                  <a:pt x="1219970" y="2885281"/>
                </a:lnTo>
                <a:lnTo>
                  <a:pt x="1389833" y="2886868"/>
                </a:lnTo>
                <a:lnTo>
                  <a:pt x="1577951" y="2876549"/>
                </a:lnTo>
                <a:lnTo>
                  <a:pt x="1825601" y="2851150"/>
                </a:lnTo>
                <a:lnTo>
                  <a:pt x="2074045" y="2807493"/>
                </a:lnTo>
                <a:lnTo>
                  <a:pt x="2293120" y="2737643"/>
                </a:lnTo>
                <a:lnTo>
                  <a:pt x="2438377" y="2661443"/>
                </a:lnTo>
                <a:lnTo>
                  <a:pt x="2486002" y="2615406"/>
                </a:lnTo>
                <a:lnTo>
                  <a:pt x="2502670" y="25558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1035977" y="1850204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 rot="16200000">
            <a:off x="152333" y="2885358"/>
            <a:ext cx="14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216199" y="303770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3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22" grpId="0" animBg="1"/>
      <p:bldP spid="62" grpId="0"/>
      <p:bldP spid="112" grpId="0"/>
      <p:bldP spid="113" grpId="0"/>
      <p:bldP spid="115" grpId="0"/>
      <p:bldP spid="157" grpId="0"/>
      <p:bldP spid="172" grpId="0"/>
      <p:bldP spid="187" grpId="0"/>
      <p:bldP spid="187" grpId="1"/>
      <p:bldP spid="196" grpId="0"/>
      <p:bldP spid="204" grpId="0"/>
      <p:bldP spid="25" grpId="0"/>
      <p:bldP spid="88" grpId="0" animBg="1"/>
      <p:bldP spid="120" grpId="0" animBg="1"/>
      <p:bldP spid="87" grpId="0" animBg="1"/>
      <p:bldP spid="119" grpId="0" animBg="1"/>
      <p:bldP spid="121" grpId="0"/>
      <p:bldP spid="57" grpId="0"/>
      <p:bldP spid="2" grpId="0"/>
      <p:bldP spid="2" grpId="1"/>
      <p:bldP spid="63" grpId="0"/>
      <p:bldP spid="63" grpId="1"/>
      <p:bldP spid="64" grpId="0" animBg="1"/>
      <p:bldP spid="64" grpId="1" animBg="1"/>
      <p:bldP spid="65" grpId="0"/>
      <p:bldP spid="65" grpId="1"/>
      <p:bldP spid="84" grpId="0" animBg="1"/>
      <p:bldP spid="117" grpId="0" animBg="1"/>
      <p:bldP spid="58" grpId="0"/>
      <p:bldP spid="146" grpId="0"/>
      <p:bldP spid="161" grpId="0"/>
      <p:bldP spid="91" grpId="0"/>
      <p:bldP spid="55" grpId="0" animBg="1"/>
      <p:bldP spid="56" grpId="0" animBg="1"/>
      <p:bldP spid="6" grpId="0"/>
      <p:bldP spid="39" grpId="0" animBg="1"/>
      <p:bldP spid="135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1932087" y="1592213"/>
            <a:ext cx="12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688394" y="384723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23928" y="2752844"/>
                <a:ext cx="4968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 smtClean="0">
                    <a:solidFill>
                      <a:schemeClr val="accent5"/>
                    </a:solidFill>
                    <a:latin typeface="Times New Roman"/>
                    <a:ea typeface="Calibri"/>
                  </a:rPr>
                  <a:t>Боковая поверхность</a:t>
                </a:r>
                <a:r>
                  <a:rPr lang="ru-RU" dirty="0">
                    <a:latin typeface="Times New Roman"/>
                    <a:ea typeface="Calibri"/>
                  </a:rPr>
                  <a:t> цилиндра образуется вращении стороны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𝐶𝐷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52844"/>
                <a:ext cx="496855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0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971600" y="288980"/>
                <a:ext cx="7200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/>
                    <a:ea typeface="Calibri"/>
                  </a:rPr>
                  <a:t>Цилиндр можно получить вращением прямоугольника вокруг одной из его сторон на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/>
                        <a:ea typeface="Calibri"/>
                      </a:rPr>
                      <m:t>360</m:t>
                    </m:r>
                    <m:r>
                      <a:rPr lang="ru-RU" b="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8980"/>
                <a:ext cx="72008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69" t="-4717" r="-931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Прямоугольник 156"/>
              <p:cNvSpPr/>
              <p:nvPr/>
            </p:nvSpPr>
            <p:spPr>
              <a:xfrm>
                <a:off x="3923928" y="1558732"/>
                <a:ext cx="4896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chemeClr val="accent6"/>
                    </a:solidFill>
                    <a:latin typeface="Times New Roman"/>
                    <a:ea typeface="Calibri"/>
                  </a:rPr>
                  <a:t>Основания </a:t>
                </a:r>
                <a:r>
                  <a:rPr lang="ru-RU" dirty="0" smtClean="0">
                    <a:latin typeface="Times New Roman"/>
                    <a:ea typeface="Calibri"/>
                  </a:rPr>
                  <a:t>цилиндра образуются вращением сторон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/>
                      </a:rPr>
                      <m:t>𝐴𝐷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7" name="Прямоугольник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558732"/>
                <a:ext cx="489654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21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1941467" y="1592118"/>
            <a:ext cx="1260000" cy="25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3132573" y="132167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73" y="1321670"/>
                <a:ext cx="38568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3156544" y="4011910"/>
                <a:ext cx="404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44" y="4011910"/>
                <a:ext cx="40459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араллелограмм 25"/>
          <p:cNvSpPr/>
          <p:nvPr/>
        </p:nvSpPr>
        <p:spPr>
          <a:xfrm rot="5400000">
            <a:off x="982480" y="2561806"/>
            <a:ext cx="2826000" cy="900000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араллелограмм 96"/>
          <p:cNvSpPr/>
          <p:nvPr/>
        </p:nvSpPr>
        <p:spPr>
          <a:xfrm rot="5400000">
            <a:off x="721876" y="2817290"/>
            <a:ext cx="2914224" cy="465544"/>
          </a:xfrm>
          <a:prstGeom prst="parallelogram">
            <a:avLst>
              <a:gd name="adj" fmla="val 6654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араллелограмм 97"/>
          <p:cNvSpPr/>
          <p:nvPr/>
        </p:nvSpPr>
        <p:spPr>
          <a:xfrm rot="16200000" flipH="1">
            <a:off x="251316" y="2820226"/>
            <a:ext cx="2914224" cy="465544"/>
          </a:xfrm>
          <a:prstGeom prst="parallelogram">
            <a:avLst>
              <a:gd name="adj" fmla="val 6654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араллелограмм 99"/>
          <p:cNvSpPr/>
          <p:nvPr/>
        </p:nvSpPr>
        <p:spPr>
          <a:xfrm rot="16200000" flipH="1">
            <a:off x="82280" y="2563479"/>
            <a:ext cx="2826000" cy="900000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685240" y="1593358"/>
            <a:ext cx="1260000" cy="25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араллелограмм 102"/>
          <p:cNvSpPr/>
          <p:nvPr/>
        </p:nvSpPr>
        <p:spPr>
          <a:xfrm rot="5400000" flipH="1" flipV="1">
            <a:off x="80608" y="2336990"/>
            <a:ext cx="2826000" cy="900000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араллелограмм 103"/>
          <p:cNvSpPr/>
          <p:nvPr/>
        </p:nvSpPr>
        <p:spPr>
          <a:xfrm rot="5400000" flipH="1" flipV="1">
            <a:off x="251316" y="2517530"/>
            <a:ext cx="2914224" cy="465544"/>
          </a:xfrm>
          <a:prstGeom prst="parallelogram">
            <a:avLst>
              <a:gd name="adj" fmla="val 6654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араллелограмм 104"/>
          <p:cNvSpPr/>
          <p:nvPr/>
        </p:nvSpPr>
        <p:spPr>
          <a:xfrm rot="16200000" flipV="1">
            <a:off x="721875" y="2517531"/>
            <a:ext cx="2914224" cy="465544"/>
          </a:xfrm>
          <a:prstGeom prst="parallelogram">
            <a:avLst>
              <a:gd name="adj" fmla="val 6654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араллелограмм 105"/>
          <p:cNvSpPr/>
          <p:nvPr/>
        </p:nvSpPr>
        <p:spPr>
          <a:xfrm rot="16200000" flipV="1">
            <a:off x="981545" y="2336991"/>
            <a:ext cx="2826000" cy="900000"/>
          </a:xfrm>
          <a:prstGeom prst="parallelogram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1935752" y="4182302"/>
            <a:ext cx="126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91624" y="4011910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24" y="4011910"/>
                <a:ext cx="3856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Дуга 87"/>
          <p:cNvSpPr/>
          <p:nvPr/>
        </p:nvSpPr>
        <p:spPr>
          <a:xfrm>
            <a:off x="685615" y="3840352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Дуга 119"/>
          <p:cNvSpPr/>
          <p:nvPr/>
        </p:nvSpPr>
        <p:spPr>
          <a:xfrm>
            <a:off x="685219" y="3839319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683849" y="1607360"/>
            <a:ext cx="7631" cy="2580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3192191" y="1598917"/>
            <a:ext cx="7631" cy="2590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/>
          <p:cNvSpPr/>
          <p:nvPr/>
        </p:nvSpPr>
        <p:spPr>
          <a:xfrm rot="10800000">
            <a:off x="686589" y="3859043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91335" y="1275966"/>
            <a:ext cx="2509104" cy="656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 rot="10800000">
            <a:off x="688394" y="3858010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340148" y="414322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937420" y="1598917"/>
            <a:ext cx="7631" cy="25901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691569" y="127560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1331640" y="153823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628464" y="1323342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64" y="1323342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15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олилиния 38"/>
          <p:cNvSpPr/>
          <p:nvPr/>
        </p:nvSpPr>
        <p:spPr>
          <a:xfrm>
            <a:off x="691268" y="1617663"/>
            <a:ext cx="2503054" cy="2886868"/>
          </a:xfrm>
          <a:custGeom>
            <a:avLst/>
            <a:gdLst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57150 w 2520950"/>
              <a:gd name="connsiteY29" fmla="*/ 26987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63500 w 2520950"/>
              <a:gd name="connsiteY29" fmla="*/ 26733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08434 w 2514784"/>
              <a:gd name="connsiteY0" fmla="*/ 2560637 h 2903537"/>
              <a:gd name="connsiteX1" fmla="*/ 2514784 w 2514784"/>
              <a:gd name="connsiteY1" fmla="*/ 33337 h 2903537"/>
              <a:gd name="connsiteX2" fmla="*/ 2432234 w 2514784"/>
              <a:gd name="connsiteY2" fmla="*/ 115887 h 2903537"/>
              <a:gd name="connsiteX3" fmla="*/ 2343334 w 2514784"/>
              <a:gd name="connsiteY3" fmla="*/ 166687 h 2903537"/>
              <a:gd name="connsiteX4" fmla="*/ 2216334 w 2514784"/>
              <a:gd name="connsiteY4" fmla="*/ 211137 h 2903537"/>
              <a:gd name="connsiteX5" fmla="*/ 2133784 w 2514784"/>
              <a:gd name="connsiteY5" fmla="*/ 223837 h 2903537"/>
              <a:gd name="connsiteX6" fmla="*/ 2019484 w 2514784"/>
              <a:gd name="connsiteY6" fmla="*/ 249237 h 2903537"/>
              <a:gd name="connsiteX7" fmla="*/ 1924234 w 2514784"/>
              <a:gd name="connsiteY7" fmla="*/ 274637 h 2903537"/>
              <a:gd name="connsiteX8" fmla="*/ 1841684 w 2514784"/>
              <a:gd name="connsiteY8" fmla="*/ 280987 h 2903537"/>
              <a:gd name="connsiteX9" fmla="*/ 1733734 w 2514784"/>
              <a:gd name="connsiteY9" fmla="*/ 300037 h 2903537"/>
              <a:gd name="connsiteX10" fmla="*/ 1625784 w 2514784"/>
              <a:gd name="connsiteY10" fmla="*/ 306387 h 2903537"/>
              <a:gd name="connsiteX11" fmla="*/ 1524184 w 2514784"/>
              <a:gd name="connsiteY11" fmla="*/ 312737 h 2903537"/>
              <a:gd name="connsiteX12" fmla="*/ 1378134 w 2514784"/>
              <a:gd name="connsiteY12" fmla="*/ 319087 h 2903537"/>
              <a:gd name="connsiteX13" fmla="*/ 1257484 w 2514784"/>
              <a:gd name="connsiteY13" fmla="*/ 319087 h 2903537"/>
              <a:gd name="connsiteX14" fmla="*/ 1098734 w 2514784"/>
              <a:gd name="connsiteY14" fmla="*/ 312737 h 2903537"/>
              <a:gd name="connsiteX15" fmla="*/ 946334 w 2514784"/>
              <a:gd name="connsiteY15" fmla="*/ 312737 h 2903537"/>
              <a:gd name="connsiteX16" fmla="*/ 844734 w 2514784"/>
              <a:gd name="connsiteY16" fmla="*/ 306387 h 2903537"/>
              <a:gd name="connsiteX17" fmla="*/ 724084 w 2514784"/>
              <a:gd name="connsiteY17" fmla="*/ 280987 h 2903537"/>
              <a:gd name="connsiteX18" fmla="*/ 603434 w 2514784"/>
              <a:gd name="connsiteY18" fmla="*/ 274637 h 2903537"/>
              <a:gd name="connsiteX19" fmla="*/ 520884 w 2514784"/>
              <a:gd name="connsiteY19" fmla="*/ 255587 h 2903537"/>
              <a:gd name="connsiteX20" fmla="*/ 425634 w 2514784"/>
              <a:gd name="connsiteY20" fmla="*/ 236537 h 2903537"/>
              <a:gd name="connsiteX21" fmla="*/ 343084 w 2514784"/>
              <a:gd name="connsiteY21" fmla="*/ 211137 h 2903537"/>
              <a:gd name="connsiteX22" fmla="*/ 273234 w 2514784"/>
              <a:gd name="connsiteY22" fmla="*/ 192087 h 2903537"/>
              <a:gd name="connsiteX23" fmla="*/ 184334 w 2514784"/>
              <a:gd name="connsiteY23" fmla="*/ 160337 h 2903537"/>
              <a:gd name="connsiteX24" fmla="*/ 120834 w 2514784"/>
              <a:gd name="connsiteY24" fmla="*/ 122237 h 2903537"/>
              <a:gd name="connsiteX25" fmla="*/ 50984 w 2514784"/>
              <a:gd name="connsiteY25" fmla="*/ 71437 h 2903537"/>
              <a:gd name="connsiteX26" fmla="*/ 6534 w 2514784"/>
              <a:gd name="connsiteY26" fmla="*/ 26987 h 2903537"/>
              <a:gd name="connsiteX27" fmla="*/ 12884 w 2514784"/>
              <a:gd name="connsiteY27" fmla="*/ 0 h 2903537"/>
              <a:gd name="connsiteX28" fmla="*/ 184 w 2514784"/>
              <a:gd name="connsiteY28" fmla="*/ 2566987 h 2903537"/>
              <a:gd name="connsiteX29" fmla="*/ 57334 w 2514784"/>
              <a:gd name="connsiteY29" fmla="*/ 2668587 h 2903537"/>
              <a:gd name="connsiteX30" fmla="*/ 152584 w 2514784"/>
              <a:gd name="connsiteY30" fmla="*/ 2732087 h 2903537"/>
              <a:gd name="connsiteX31" fmla="*/ 336734 w 2514784"/>
              <a:gd name="connsiteY31" fmla="*/ 2795587 h 2903537"/>
              <a:gd name="connsiteX32" fmla="*/ 457384 w 2514784"/>
              <a:gd name="connsiteY32" fmla="*/ 2820987 h 2903537"/>
              <a:gd name="connsiteX33" fmla="*/ 622484 w 2514784"/>
              <a:gd name="connsiteY33" fmla="*/ 2859087 h 2903537"/>
              <a:gd name="connsiteX34" fmla="*/ 755834 w 2514784"/>
              <a:gd name="connsiteY34" fmla="*/ 2878137 h 2903537"/>
              <a:gd name="connsiteX35" fmla="*/ 927284 w 2514784"/>
              <a:gd name="connsiteY35" fmla="*/ 2897187 h 2903537"/>
              <a:gd name="connsiteX36" fmla="*/ 1054284 w 2514784"/>
              <a:gd name="connsiteY36" fmla="*/ 2897187 h 2903537"/>
              <a:gd name="connsiteX37" fmla="*/ 1225734 w 2514784"/>
              <a:gd name="connsiteY37" fmla="*/ 2897187 h 2903537"/>
              <a:gd name="connsiteX38" fmla="*/ 1390834 w 2514784"/>
              <a:gd name="connsiteY38" fmla="*/ 2903537 h 2903537"/>
              <a:gd name="connsiteX39" fmla="*/ 1581334 w 2514784"/>
              <a:gd name="connsiteY39" fmla="*/ 2890837 h 2903537"/>
              <a:gd name="connsiteX40" fmla="*/ 1828984 w 2514784"/>
              <a:gd name="connsiteY40" fmla="*/ 2865437 h 2903537"/>
              <a:gd name="connsiteX41" fmla="*/ 2089334 w 2514784"/>
              <a:gd name="connsiteY41" fmla="*/ 2814637 h 2903537"/>
              <a:gd name="connsiteX42" fmla="*/ 2298884 w 2514784"/>
              <a:gd name="connsiteY42" fmla="*/ 2744787 h 2903537"/>
              <a:gd name="connsiteX43" fmla="*/ 2451284 w 2514784"/>
              <a:gd name="connsiteY43" fmla="*/ 2668587 h 2903537"/>
              <a:gd name="connsiteX44" fmla="*/ 2508434 w 2514784"/>
              <a:gd name="connsiteY44" fmla="*/ 2617787 h 2903537"/>
              <a:gd name="connsiteX45" fmla="*/ 2508434 w 2514784"/>
              <a:gd name="connsiteY45" fmla="*/ 2560637 h 2903537"/>
              <a:gd name="connsiteX0" fmla="*/ 2503737 w 2510087"/>
              <a:gd name="connsiteY0" fmla="*/ 2560637 h 2903537"/>
              <a:gd name="connsiteX1" fmla="*/ 2510087 w 2510087"/>
              <a:gd name="connsiteY1" fmla="*/ 33337 h 2903537"/>
              <a:gd name="connsiteX2" fmla="*/ 2427537 w 2510087"/>
              <a:gd name="connsiteY2" fmla="*/ 115887 h 2903537"/>
              <a:gd name="connsiteX3" fmla="*/ 2338637 w 2510087"/>
              <a:gd name="connsiteY3" fmla="*/ 166687 h 2903537"/>
              <a:gd name="connsiteX4" fmla="*/ 2211637 w 2510087"/>
              <a:gd name="connsiteY4" fmla="*/ 211137 h 2903537"/>
              <a:gd name="connsiteX5" fmla="*/ 2129087 w 2510087"/>
              <a:gd name="connsiteY5" fmla="*/ 223837 h 2903537"/>
              <a:gd name="connsiteX6" fmla="*/ 2014787 w 2510087"/>
              <a:gd name="connsiteY6" fmla="*/ 249237 h 2903537"/>
              <a:gd name="connsiteX7" fmla="*/ 1919537 w 2510087"/>
              <a:gd name="connsiteY7" fmla="*/ 274637 h 2903537"/>
              <a:gd name="connsiteX8" fmla="*/ 1836987 w 2510087"/>
              <a:gd name="connsiteY8" fmla="*/ 280987 h 2903537"/>
              <a:gd name="connsiteX9" fmla="*/ 1729037 w 2510087"/>
              <a:gd name="connsiteY9" fmla="*/ 300037 h 2903537"/>
              <a:gd name="connsiteX10" fmla="*/ 1621087 w 2510087"/>
              <a:gd name="connsiteY10" fmla="*/ 306387 h 2903537"/>
              <a:gd name="connsiteX11" fmla="*/ 1519487 w 2510087"/>
              <a:gd name="connsiteY11" fmla="*/ 312737 h 2903537"/>
              <a:gd name="connsiteX12" fmla="*/ 1373437 w 2510087"/>
              <a:gd name="connsiteY12" fmla="*/ 319087 h 2903537"/>
              <a:gd name="connsiteX13" fmla="*/ 1252787 w 2510087"/>
              <a:gd name="connsiteY13" fmla="*/ 319087 h 2903537"/>
              <a:gd name="connsiteX14" fmla="*/ 1094037 w 2510087"/>
              <a:gd name="connsiteY14" fmla="*/ 312737 h 2903537"/>
              <a:gd name="connsiteX15" fmla="*/ 941637 w 2510087"/>
              <a:gd name="connsiteY15" fmla="*/ 312737 h 2903537"/>
              <a:gd name="connsiteX16" fmla="*/ 840037 w 2510087"/>
              <a:gd name="connsiteY16" fmla="*/ 306387 h 2903537"/>
              <a:gd name="connsiteX17" fmla="*/ 719387 w 2510087"/>
              <a:gd name="connsiteY17" fmla="*/ 280987 h 2903537"/>
              <a:gd name="connsiteX18" fmla="*/ 598737 w 2510087"/>
              <a:gd name="connsiteY18" fmla="*/ 274637 h 2903537"/>
              <a:gd name="connsiteX19" fmla="*/ 516187 w 2510087"/>
              <a:gd name="connsiteY19" fmla="*/ 255587 h 2903537"/>
              <a:gd name="connsiteX20" fmla="*/ 420937 w 2510087"/>
              <a:gd name="connsiteY20" fmla="*/ 236537 h 2903537"/>
              <a:gd name="connsiteX21" fmla="*/ 338387 w 2510087"/>
              <a:gd name="connsiteY21" fmla="*/ 211137 h 2903537"/>
              <a:gd name="connsiteX22" fmla="*/ 268537 w 2510087"/>
              <a:gd name="connsiteY22" fmla="*/ 192087 h 2903537"/>
              <a:gd name="connsiteX23" fmla="*/ 179637 w 2510087"/>
              <a:gd name="connsiteY23" fmla="*/ 160337 h 2903537"/>
              <a:gd name="connsiteX24" fmla="*/ 116137 w 2510087"/>
              <a:gd name="connsiteY24" fmla="*/ 122237 h 2903537"/>
              <a:gd name="connsiteX25" fmla="*/ 46287 w 2510087"/>
              <a:gd name="connsiteY25" fmla="*/ 71437 h 2903537"/>
              <a:gd name="connsiteX26" fmla="*/ 1837 w 2510087"/>
              <a:gd name="connsiteY26" fmla="*/ 26987 h 2903537"/>
              <a:gd name="connsiteX27" fmla="*/ 8187 w 2510087"/>
              <a:gd name="connsiteY27" fmla="*/ 0 h 2903537"/>
              <a:gd name="connsiteX28" fmla="*/ 249 w 2510087"/>
              <a:gd name="connsiteY28" fmla="*/ 2566987 h 2903537"/>
              <a:gd name="connsiteX29" fmla="*/ 52637 w 2510087"/>
              <a:gd name="connsiteY29" fmla="*/ 2668587 h 2903537"/>
              <a:gd name="connsiteX30" fmla="*/ 147887 w 2510087"/>
              <a:gd name="connsiteY30" fmla="*/ 2732087 h 2903537"/>
              <a:gd name="connsiteX31" fmla="*/ 332037 w 2510087"/>
              <a:gd name="connsiteY31" fmla="*/ 2795587 h 2903537"/>
              <a:gd name="connsiteX32" fmla="*/ 452687 w 2510087"/>
              <a:gd name="connsiteY32" fmla="*/ 2820987 h 2903537"/>
              <a:gd name="connsiteX33" fmla="*/ 617787 w 2510087"/>
              <a:gd name="connsiteY33" fmla="*/ 2859087 h 2903537"/>
              <a:gd name="connsiteX34" fmla="*/ 751137 w 2510087"/>
              <a:gd name="connsiteY34" fmla="*/ 2878137 h 2903537"/>
              <a:gd name="connsiteX35" fmla="*/ 922587 w 2510087"/>
              <a:gd name="connsiteY35" fmla="*/ 2897187 h 2903537"/>
              <a:gd name="connsiteX36" fmla="*/ 1049587 w 2510087"/>
              <a:gd name="connsiteY36" fmla="*/ 2897187 h 2903537"/>
              <a:gd name="connsiteX37" fmla="*/ 1221037 w 2510087"/>
              <a:gd name="connsiteY37" fmla="*/ 2897187 h 2903537"/>
              <a:gd name="connsiteX38" fmla="*/ 1386137 w 2510087"/>
              <a:gd name="connsiteY38" fmla="*/ 2903537 h 2903537"/>
              <a:gd name="connsiteX39" fmla="*/ 1576637 w 2510087"/>
              <a:gd name="connsiteY39" fmla="*/ 2890837 h 2903537"/>
              <a:gd name="connsiteX40" fmla="*/ 1824287 w 2510087"/>
              <a:gd name="connsiteY40" fmla="*/ 2865437 h 2903537"/>
              <a:gd name="connsiteX41" fmla="*/ 2084637 w 2510087"/>
              <a:gd name="connsiteY41" fmla="*/ 2814637 h 2903537"/>
              <a:gd name="connsiteX42" fmla="*/ 2294187 w 2510087"/>
              <a:gd name="connsiteY42" fmla="*/ 2744787 h 2903537"/>
              <a:gd name="connsiteX43" fmla="*/ 2446587 w 2510087"/>
              <a:gd name="connsiteY43" fmla="*/ 2668587 h 2903537"/>
              <a:gd name="connsiteX44" fmla="*/ 2503737 w 2510087"/>
              <a:gd name="connsiteY44" fmla="*/ 2617787 h 2903537"/>
              <a:gd name="connsiteX45" fmla="*/ 2503737 w 2510087"/>
              <a:gd name="connsiteY45" fmla="*/ 2560637 h 2903537"/>
              <a:gd name="connsiteX0" fmla="*/ 2502670 w 2509020"/>
              <a:gd name="connsiteY0" fmla="*/ 2560637 h 2903537"/>
              <a:gd name="connsiteX1" fmla="*/ 2509020 w 2509020"/>
              <a:gd name="connsiteY1" fmla="*/ 33337 h 2903537"/>
              <a:gd name="connsiteX2" fmla="*/ 2426470 w 2509020"/>
              <a:gd name="connsiteY2" fmla="*/ 115887 h 2903537"/>
              <a:gd name="connsiteX3" fmla="*/ 2337570 w 2509020"/>
              <a:gd name="connsiteY3" fmla="*/ 166687 h 2903537"/>
              <a:gd name="connsiteX4" fmla="*/ 2210570 w 2509020"/>
              <a:gd name="connsiteY4" fmla="*/ 211137 h 2903537"/>
              <a:gd name="connsiteX5" fmla="*/ 2128020 w 2509020"/>
              <a:gd name="connsiteY5" fmla="*/ 223837 h 2903537"/>
              <a:gd name="connsiteX6" fmla="*/ 2013720 w 2509020"/>
              <a:gd name="connsiteY6" fmla="*/ 249237 h 2903537"/>
              <a:gd name="connsiteX7" fmla="*/ 1918470 w 2509020"/>
              <a:gd name="connsiteY7" fmla="*/ 274637 h 2903537"/>
              <a:gd name="connsiteX8" fmla="*/ 1835920 w 2509020"/>
              <a:gd name="connsiteY8" fmla="*/ 280987 h 2903537"/>
              <a:gd name="connsiteX9" fmla="*/ 1727970 w 2509020"/>
              <a:gd name="connsiteY9" fmla="*/ 300037 h 2903537"/>
              <a:gd name="connsiteX10" fmla="*/ 1620020 w 2509020"/>
              <a:gd name="connsiteY10" fmla="*/ 306387 h 2903537"/>
              <a:gd name="connsiteX11" fmla="*/ 1518420 w 2509020"/>
              <a:gd name="connsiteY11" fmla="*/ 312737 h 2903537"/>
              <a:gd name="connsiteX12" fmla="*/ 1372370 w 2509020"/>
              <a:gd name="connsiteY12" fmla="*/ 319087 h 2903537"/>
              <a:gd name="connsiteX13" fmla="*/ 1251720 w 2509020"/>
              <a:gd name="connsiteY13" fmla="*/ 319087 h 2903537"/>
              <a:gd name="connsiteX14" fmla="*/ 1092970 w 2509020"/>
              <a:gd name="connsiteY14" fmla="*/ 312737 h 2903537"/>
              <a:gd name="connsiteX15" fmla="*/ 940570 w 2509020"/>
              <a:gd name="connsiteY15" fmla="*/ 312737 h 2903537"/>
              <a:gd name="connsiteX16" fmla="*/ 838970 w 2509020"/>
              <a:gd name="connsiteY16" fmla="*/ 306387 h 2903537"/>
              <a:gd name="connsiteX17" fmla="*/ 718320 w 2509020"/>
              <a:gd name="connsiteY17" fmla="*/ 280987 h 2903537"/>
              <a:gd name="connsiteX18" fmla="*/ 597670 w 2509020"/>
              <a:gd name="connsiteY18" fmla="*/ 274637 h 2903537"/>
              <a:gd name="connsiteX19" fmla="*/ 515120 w 2509020"/>
              <a:gd name="connsiteY19" fmla="*/ 255587 h 2903537"/>
              <a:gd name="connsiteX20" fmla="*/ 419870 w 2509020"/>
              <a:gd name="connsiteY20" fmla="*/ 236537 h 2903537"/>
              <a:gd name="connsiteX21" fmla="*/ 337320 w 2509020"/>
              <a:gd name="connsiteY21" fmla="*/ 211137 h 2903537"/>
              <a:gd name="connsiteX22" fmla="*/ 267470 w 2509020"/>
              <a:gd name="connsiteY22" fmla="*/ 192087 h 2903537"/>
              <a:gd name="connsiteX23" fmla="*/ 178570 w 2509020"/>
              <a:gd name="connsiteY23" fmla="*/ 160337 h 2903537"/>
              <a:gd name="connsiteX24" fmla="*/ 115070 w 2509020"/>
              <a:gd name="connsiteY24" fmla="*/ 122237 h 2903537"/>
              <a:gd name="connsiteX25" fmla="*/ 45220 w 2509020"/>
              <a:gd name="connsiteY25" fmla="*/ 71437 h 2903537"/>
              <a:gd name="connsiteX26" fmla="*/ 770 w 2509020"/>
              <a:gd name="connsiteY26" fmla="*/ 26987 h 2903537"/>
              <a:gd name="connsiteX27" fmla="*/ 7120 w 2509020"/>
              <a:gd name="connsiteY27" fmla="*/ 0 h 2903537"/>
              <a:gd name="connsiteX28" fmla="*/ 3944 w 2509020"/>
              <a:gd name="connsiteY28" fmla="*/ 2538412 h 2903537"/>
              <a:gd name="connsiteX29" fmla="*/ 51570 w 2509020"/>
              <a:gd name="connsiteY29" fmla="*/ 2668587 h 2903537"/>
              <a:gd name="connsiteX30" fmla="*/ 146820 w 2509020"/>
              <a:gd name="connsiteY30" fmla="*/ 2732087 h 2903537"/>
              <a:gd name="connsiteX31" fmla="*/ 330970 w 2509020"/>
              <a:gd name="connsiteY31" fmla="*/ 2795587 h 2903537"/>
              <a:gd name="connsiteX32" fmla="*/ 451620 w 2509020"/>
              <a:gd name="connsiteY32" fmla="*/ 2820987 h 2903537"/>
              <a:gd name="connsiteX33" fmla="*/ 616720 w 2509020"/>
              <a:gd name="connsiteY33" fmla="*/ 2859087 h 2903537"/>
              <a:gd name="connsiteX34" fmla="*/ 750070 w 2509020"/>
              <a:gd name="connsiteY34" fmla="*/ 2878137 h 2903537"/>
              <a:gd name="connsiteX35" fmla="*/ 921520 w 2509020"/>
              <a:gd name="connsiteY35" fmla="*/ 2897187 h 2903537"/>
              <a:gd name="connsiteX36" fmla="*/ 1048520 w 2509020"/>
              <a:gd name="connsiteY36" fmla="*/ 2897187 h 2903537"/>
              <a:gd name="connsiteX37" fmla="*/ 1219970 w 2509020"/>
              <a:gd name="connsiteY37" fmla="*/ 2897187 h 2903537"/>
              <a:gd name="connsiteX38" fmla="*/ 1385070 w 2509020"/>
              <a:gd name="connsiteY38" fmla="*/ 2903537 h 2903537"/>
              <a:gd name="connsiteX39" fmla="*/ 1575570 w 2509020"/>
              <a:gd name="connsiteY39" fmla="*/ 2890837 h 2903537"/>
              <a:gd name="connsiteX40" fmla="*/ 1823220 w 2509020"/>
              <a:gd name="connsiteY40" fmla="*/ 2865437 h 2903537"/>
              <a:gd name="connsiteX41" fmla="*/ 2083570 w 2509020"/>
              <a:gd name="connsiteY41" fmla="*/ 2814637 h 2903537"/>
              <a:gd name="connsiteX42" fmla="*/ 2293120 w 2509020"/>
              <a:gd name="connsiteY42" fmla="*/ 2744787 h 2903537"/>
              <a:gd name="connsiteX43" fmla="*/ 2445520 w 2509020"/>
              <a:gd name="connsiteY43" fmla="*/ 2668587 h 2903537"/>
              <a:gd name="connsiteX44" fmla="*/ 2502670 w 2509020"/>
              <a:gd name="connsiteY44" fmla="*/ 2617787 h 2903537"/>
              <a:gd name="connsiteX45" fmla="*/ 2502670 w 2509020"/>
              <a:gd name="connsiteY45" fmla="*/ 2560637 h 2903537"/>
              <a:gd name="connsiteX0" fmla="*/ 2502670 w 2503054"/>
              <a:gd name="connsiteY0" fmla="*/ 2560637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60637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85281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890837"/>
              <a:gd name="connsiteX1" fmla="*/ 2499495 w 2503054"/>
              <a:gd name="connsiteY1" fmla="*/ 54769 h 2890837"/>
              <a:gd name="connsiteX2" fmla="*/ 2426470 w 2503054"/>
              <a:gd name="connsiteY2" fmla="*/ 115887 h 2890837"/>
              <a:gd name="connsiteX3" fmla="*/ 2337570 w 2503054"/>
              <a:gd name="connsiteY3" fmla="*/ 166687 h 2890837"/>
              <a:gd name="connsiteX4" fmla="*/ 2217714 w 2503054"/>
              <a:gd name="connsiteY4" fmla="*/ 213519 h 2890837"/>
              <a:gd name="connsiteX5" fmla="*/ 2137545 w 2503054"/>
              <a:gd name="connsiteY5" fmla="*/ 235743 h 2890837"/>
              <a:gd name="connsiteX6" fmla="*/ 2023245 w 2503054"/>
              <a:gd name="connsiteY6" fmla="*/ 258762 h 2890837"/>
              <a:gd name="connsiteX7" fmla="*/ 1920851 w 2503054"/>
              <a:gd name="connsiteY7" fmla="*/ 281780 h 2890837"/>
              <a:gd name="connsiteX8" fmla="*/ 1833539 w 2503054"/>
              <a:gd name="connsiteY8" fmla="*/ 290512 h 2890837"/>
              <a:gd name="connsiteX9" fmla="*/ 1735114 w 2503054"/>
              <a:gd name="connsiteY9" fmla="*/ 307181 h 2890837"/>
              <a:gd name="connsiteX10" fmla="*/ 1620020 w 2503054"/>
              <a:gd name="connsiteY10" fmla="*/ 315912 h 2890837"/>
              <a:gd name="connsiteX11" fmla="*/ 1518420 w 2503054"/>
              <a:gd name="connsiteY11" fmla="*/ 319881 h 2890837"/>
              <a:gd name="connsiteX12" fmla="*/ 1377132 w 2503054"/>
              <a:gd name="connsiteY12" fmla="*/ 328612 h 2890837"/>
              <a:gd name="connsiteX13" fmla="*/ 1261245 w 2503054"/>
              <a:gd name="connsiteY13" fmla="*/ 330994 h 2890837"/>
              <a:gd name="connsiteX14" fmla="*/ 1092970 w 2503054"/>
              <a:gd name="connsiteY14" fmla="*/ 327025 h 2890837"/>
              <a:gd name="connsiteX15" fmla="*/ 938188 w 2503054"/>
              <a:gd name="connsiteY15" fmla="*/ 319881 h 2890837"/>
              <a:gd name="connsiteX16" fmla="*/ 834208 w 2503054"/>
              <a:gd name="connsiteY16" fmla="*/ 311150 h 2890837"/>
              <a:gd name="connsiteX17" fmla="*/ 718320 w 2503054"/>
              <a:gd name="connsiteY17" fmla="*/ 297656 h 2890837"/>
              <a:gd name="connsiteX18" fmla="*/ 597670 w 2503054"/>
              <a:gd name="connsiteY18" fmla="*/ 279399 h 2890837"/>
              <a:gd name="connsiteX19" fmla="*/ 512739 w 2503054"/>
              <a:gd name="connsiteY19" fmla="*/ 262731 h 2890837"/>
              <a:gd name="connsiteX20" fmla="*/ 412726 w 2503054"/>
              <a:gd name="connsiteY20" fmla="*/ 238918 h 2890837"/>
              <a:gd name="connsiteX21" fmla="*/ 337320 w 2503054"/>
              <a:gd name="connsiteY21" fmla="*/ 218281 h 2890837"/>
              <a:gd name="connsiteX22" fmla="*/ 265089 w 2503054"/>
              <a:gd name="connsiteY22" fmla="*/ 196849 h 2890837"/>
              <a:gd name="connsiteX23" fmla="*/ 178570 w 2503054"/>
              <a:gd name="connsiteY23" fmla="*/ 167481 h 2890837"/>
              <a:gd name="connsiteX24" fmla="*/ 110307 w 2503054"/>
              <a:gd name="connsiteY24" fmla="*/ 134143 h 2890837"/>
              <a:gd name="connsiteX25" fmla="*/ 45220 w 2503054"/>
              <a:gd name="connsiteY25" fmla="*/ 85725 h 2890837"/>
              <a:gd name="connsiteX26" fmla="*/ 770 w 2503054"/>
              <a:gd name="connsiteY26" fmla="*/ 26987 h 2890837"/>
              <a:gd name="connsiteX27" fmla="*/ 7120 w 2503054"/>
              <a:gd name="connsiteY27" fmla="*/ 0 h 2890837"/>
              <a:gd name="connsiteX28" fmla="*/ 3944 w 2503054"/>
              <a:gd name="connsiteY28" fmla="*/ 2538412 h 2890837"/>
              <a:gd name="connsiteX29" fmla="*/ 25376 w 2503054"/>
              <a:gd name="connsiteY29" fmla="*/ 2635250 h 2890837"/>
              <a:gd name="connsiteX30" fmla="*/ 151583 w 2503054"/>
              <a:gd name="connsiteY30" fmla="*/ 2722562 h 2890837"/>
              <a:gd name="connsiteX31" fmla="*/ 330970 w 2503054"/>
              <a:gd name="connsiteY31" fmla="*/ 2786062 h 2890837"/>
              <a:gd name="connsiteX32" fmla="*/ 458764 w 2503054"/>
              <a:gd name="connsiteY32" fmla="*/ 2813843 h 2890837"/>
              <a:gd name="connsiteX33" fmla="*/ 623864 w 2503054"/>
              <a:gd name="connsiteY33" fmla="*/ 2844800 h 2890837"/>
              <a:gd name="connsiteX34" fmla="*/ 750070 w 2503054"/>
              <a:gd name="connsiteY34" fmla="*/ 2863850 h 2890837"/>
              <a:gd name="connsiteX35" fmla="*/ 921520 w 2503054"/>
              <a:gd name="connsiteY35" fmla="*/ 2875756 h 2890837"/>
              <a:gd name="connsiteX36" fmla="*/ 1050901 w 2503054"/>
              <a:gd name="connsiteY36" fmla="*/ 2882899 h 2890837"/>
              <a:gd name="connsiteX37" fmla="*/ 1219970 w 2503054"/>
              <a:gd name="connsiteY37" fmla="*/ 2885281 h 2890837"/>
              <a:gd name="connsiteX38" fmla="*/ 1389833 w 2503054"/>
              <a:gd name="connsiteY38" fmla="*/ 2886868 h 2890837"/>
              <a:gd name="connsiteX39" fmla="*/ 1575570 w 2503054"/>
              <a:gd name="connsiteY39" fmla="*/ 2890837 h 2890837"/>
              <a:gd name="connsiteX40" fmla="*/ 1823220 w 2503054"/>
              <a:gd name="connsiteY40" fmla="*/ 2865437 h 2890837"/>
              <a:gd name="connsiteX41" fmla="*/ 2083570 w 2503054"/>
              <a:gd name="connsiteY41" fmla="*/ 2814637 h 2890837"/>
              <a:gd name="connsiteX42" fmla="*/ 2293120 w 2503054"/>
              <a:gd name="connsiteY42" fmla="*/ 2744787 h 2890837"/>
              <a:gd name="connsiteX43" fmla="*/ 2445520 w 2503054"/>
              <a:gd name="connsiteY43" fmla="*/ 2668587 h 2890837"/>
              <a:gd name="connsiteX44" fmla="*/ 2502670 w 2503054"/>
              <a:gd name="connsiteY44" fmla="*/ 2617787 h 2890837"/>
              <a:gd name="connsiteX45" fmla="*/ 2502670 w 2503054"/>
              <a:gd name="connsiteY45" fmla="*/ 2555875 h 2890837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3220 w 2503054"/>
              <a:gd name="connsiteY40" fmla="*/ 2865437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054" h="2886868">
                <a:moveTo>
                  <a:pt x="2502670" y="2555875"/>
                </a:moveTo>
                <a:cubicBezTo>
                  <a:pt x="2504787" y="1713442"/>
                  <a:pt x="2497378" y="897202"/>
                  <a:pt x="2499495" y="54769"/>
                </a:cubicBezTo>
                <a:lnTo>
                  <a:pt x="2426470" y="115887"/>
                </a:lnTo>
                <a:lnTo>
                  <a:pt x="2337570" y="166687"/>
                </a:lnTo>
                <a:lnTo>
                  <a:pt x="2217714" y="213519"/>
                </a:lnTo>
                <a:lnTo>
                  <a:pt x="2137545" y="235743"/>
                </a:lnTo>
                <a:lnTo>
                  <a:pt x="2023245" y="258762"/>
                </a:lnTo>
                <a:lnTo>
                  <a:pt x="1920851" y="281780"/>
                </a:lnTo>
                <a:lnTo>
                  <a:pt x="1833539" y="290512"/>
                </a:lnTo>
                <a:lnTo>
                  <a:pt x="1735114" y="307181"/>
                </a:lnTo>
                <a:lnTo>
                  <a:pt x="1620020" y="315912"/>
                </a:lnTo>
                <a:lnTo>
                  <a:pt x="1518420" y="319881"/>
                </a:lnTo>
                <a:lnTo>
                  <a:pt x="1377132" y="328612"/>
                </a:lnTo>
                <a:lnTo>
                  <a:pt x="1261245" y="330994"/>
                </a:lnTo>
                <a:lnTo>
                  <a:pt x="1092970" y="327025"/>
                </a:lnTo>
                <a:lnTo>
                  <a:pt x="938188" y="319881"/>
                </a:lnTo>
                <a:lnTo>
                  <a:pt x="834208" y="311150"/>
                </a:lnTo>
                <a:lnTo>
                  <a:pt x="718320" y="297656"/>
                </a:lnTo>
                <a:lnTo>
                  <a:pt x="597670" y="279399"/>
                </a:lnTo>
                <a:lnTo>
                  <a:pt x="512739" y="262731"/>
                </a:lnTo>
                <a:lnTo>
                  <a:pt x="412726" y="238918"/>
                </a:lnTo>
                <a:lnTo>
                  <a:pt x="337320" y="218281"/>
                </a:lnTo>
                <a:lnTo>
                  <a:pt x="265089" y="196849"/>
                </a:lnTo>
                <a:lnTo>
                  <a:pt x="178570" y="167481"/>
                </a:lnTo>
                <a:lnTo>
                  <a:pt x="110307" y="134143"/>
                </a:lnTo>
                <a:lnTo>
                  <a:pt x="45220" y="85725"/>
                </a:lnTo>
                <a:lnTo>
                  <a:pt x="770" y="26987"/>
                </a:lnTo>
                <a:cubicBezTo>
                  <a:pt x="-3463" y="16404"/>
                  <a:pt x="11353" y="10583"/>
                  <a:pt x="7120" y="0"/>
                </a:cubicBezTo>
                <a:cubicBezTo>
                  <a:pt x="9237" y="857250"/>
                  <a:pt x="1827" y="1681162"/>
                  <a:pt x="3944" y="2538412"/>
                </a:cubicBezTo>
                <a:cubicBezTo>
                  <a:pt x="1563" y="2577834"/>
                  <a:pt x="18232" y="2602971"/>
                  <a:pt x="25376" y="2635250"/>
                </a:cubicBezTo>
                <a:lnTo>
                  <a:pt x="151583" y="2722562"/>
                </a:lnTo>
                <a:lnTo>
                  <a:pt x="330970" y="2786062"/>
                </a:lnTo>
                <a:lnTo>
                  <a:pt x="458764" y="2813843"/>
                </a:lnTo>
                <a:lnTo>
                  <a:pt x="623864" y="2844800"/>
                </a:lnTo>
                <a:lnTo>
                  <a:pt x="750070" y="2863850"/>
                </a:lnTo>
                <a:lnTo>
                  <a:pt x="921520" y="2875756"/>
                </a:lnTo>
                <a:lnTo>
                  <a:pt x="1050901" y="2882899"/>
                </a:lnTo>
                <a:lnTo>
                  <a:pt x="1219970" y="2885281"/>
                </a:lnTo>
                <a:lnTo>
                  <a:pt x="1389833" y="2886868"/>
                </a:lnTo>
                <a:lnTo>
                  <a:pt x="1577951" y="2876549"/>
                </a:lnTo>
                <a:lnTo>
                  <a:pt x="1825601" y="2851150"/>
                </a:lnTo>
                <a:lnTo>
                  <a:pt x="2074045" y="2807493"/>
                </a:lnTo>
                <a:lnTo>
                  <a:pt x="2293120" y="2737643"/>
                </a:lnTo>
                <a:lnTo>
                  <a:pt x="2438377" y="2661443"/>
                </a:lnTo>
                <a:lnTo>
                  <a:pt x="2486002" y="2615406"/>
                </a:lnTo>
                <a:lnTo>
                  <a:pt x="2502670" y="25558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1259632" y="307580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7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8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62" grpId="0"/>
      <p:bldP spid="112" grpId="0"/>
      <p:bldP spid="157" grpId="0"/>
      <p:bldP spid="24" grpId="0" animBg="1"/>
      <p:bldP spid="24" grpId="1" animBg="1"/>
      <p:bldP spid="24" grpId="2" animBg="1"/>
      <p:bldP spid="93" grpId="0"/>
      <p:bldP spid="95" grpId="0"/>
      <p:bldP spid="26" grpId="0" animBg="1"/>
      <p:bldP spid="26" grpId="1" animBg="1"/>
      <p:bldP spid="97" grpId="0" animBg="1"/>
      <p:bldP spid="97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2" grpId="2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25" grpId="0"/>
      <p:bldP spid="88" grpId="0" animBg="1"/>
      <p:bldP spid="120" grpId="0" animBg="1"/>
      <p:bldP spid="87" grpId="0" animBg="1"/>
      <p:bldP spid="84" grpId="0" animBg="1"/>
      <p:bldP spid="119" grpId="0" animBg="1"/>
      <p:bldP spid="121" grpId="0"/>
      <p:bldP spid="117" grpId="0" animBg="1"/>
      <p:bldP spid="146" grpId="0"/>
      <p:bldP spid="91" grpId="0"/>
      <p:bldP spid="39" grpId="0" animBg="1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>
            <a:off x="6939229" y="1494566"/>
            <a:ext cx="0" cy="2573153"/>
          </a:xfrm>
          <a:prstGeom prst="line">
            <a:avLst/>
          </a:prstGeom>
          <a:ln w="19050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6895512" y="354462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510337" y="1885951"/>
            <a:ext cx="1433513" cy="1928812"/>
          </a:xfrm>
          <a:custGeom>
            <a:avLst/>
            <a:gdLst>
              <a:gd name="connsiteX0" fmla="*/ 28575 w 1447800"/>
              <a:gd name="connsiteY0" fmla="*/ 390525 h 1938337"/>
              <a:gd name="connsiteX1" fmla="*/ 1447800 w 1447800"/>
              <a:gd name="connsiteY1" fmla="*/ 0 h 1938337"/>
              <a:gd name="connsiteX2" fmla="*/ 1447800 w 1447800"/>
              <a:gd name="connsiteY2" fmla="*/ 1538287 h 1938337"/>
              <a:gd name="connsiteX3" fmla="*/ 0 w 1447800"/>
              <a:gd name="connsiteY3" fmla="*/ 1938337 h 1938337"/>
              <a:gd name="connsiteX4" fmla="*/ 28575 w 1447800"/>
              <a:gd name="connsiteY4" fmla="*/ 390525 h 1938337"/>
              <a:gd name="connsiteX0" fmla="*/ 14288 w 1433513"/>
              <a:gd name="connsiteY0" fmla="*/ 390525 h 1928812"/>
              <a:gd name="connsiteX1" fmla="*/ 1433513 w 1433513"/>
              <a:gd name="connsiteY1" fmla="*/ 0 h 1928812"/>
              <a:gd name="connsiteX2" fmla="*/ 1433513 w 1433513"/>
              <a:gd name="connsiteY2" fmla="*/ 1538287 h 1928812"/>
              <a:gd name="connsiteX3" fmla="*/ 0 w 1433513"/>
              <a:gd name="connsiteY3" fmla="*/ 1928812 h 1928812"/>
              <a:gd name="connsiteX4" fmla="*/ 14288 w 1433513"/>
              <a:gd name="connsiteY4" fmla="*/ 390525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513" h="1928812">
                <a:moveTo>
                  <a:pt x="14288" y="390525"/>
                </a:moveTo>
                <a:lnTo>
                  <a:pt x="1433513" y="0"/>
                </a:lnTo>
                <a:lnTo>
                  <a:pt x="1433513" y="1538287"/>
                </a:lnTo>
                <a:lnTo>
                  <a:pt x="0" y="1928812"/>
                </a:lnTo>
                <a:lnTo>
                  <a:pt x="14288" y="390525"/>
                </a:lnTo>
                <a:close/>
              </a:path>
            </a:pathLst>
          </a:custGeom>
          <a:pattFill prst="wdUpDiag">
            <a:fgClr>
              <a:schemeClr val="accent4"/>
            </a:fgClr>
            <a:bgClr>
              <a:schemeClr val="bg1"/>
            </a:bgClr>
          </a:pattFill>
          <a:ln w="12700">
            <a:solidFill>
              <a:schemeClr val="accent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037362"/>
            <a:ext cx="2304256" cy="1513840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01353" y="1491630"/>
            <a:ext cx="0" cy="2573153"/>
          </a:xfrm>
          <a:prstGeom prst="line">
            <a:avLst/>
          </a:prstGeom>
          <a:ln w="19050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1043608" y="3272759"/>
            <a:ext cx="2304000" cy="5760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Цилиндр 78"/>
          <p:cNvSpPr/>
          <p:nvPr/>
        </p:nvSpPr>
        <p:spPr>
          <a:xfrm>
            <a:off x="1043608" y="1751002"/>
            <a:ext cx="2304256" cy="2088232"/>
          </a:xfrm>
          <a:prstGeom prst="can">
            <a:avLst>
              <a:gd name="adj" fmla="val 26022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548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Если секущая плоскость проходит </a:t>
            </a:r>
            <a:r>
              <a:rPr lang="ru-RU" sz="1600" i="1" dirty="0">
                <a:latin typeface="Times New Roman"/>
                <a:ea typeface="Calibri"/>
              </a:rPr>
              <a:t>через ось цилиндра</a:t>
            </a:r>
            <a:r>
              <a:rPr lang="ru-RU" sz="1600" dirty="0">
                <a:latin typeface="Times New Roman"/>
                <a:ea typeface="Calibri"/>
              </a:rPr>
              <a:t>, то </a:t>
            </a:r>
            <a:r>
              <a:rPr lang="ru-RU" sz="1600" b="1" dirty="0">
                <a:latin typeface="Times New Roman"/>
                <a:ea typeface="Calibri"/>
              </a:rPr>
              <a:t>сечение представляет </a:t>
            </a:r>
            <a:r>
              <a:rPr lang="ru-RU" sz="1600" dirty="0">
                <a:latin typeface="Times New Roman"/>
                <a:ea typeface="Calibri"/>
              </a:rPr>
              <a:t>собой </a:t>
            </a:r>
            <a:r>
              <a:rPr lang="ru-RU" sz="1600" b="1" dirty="0">
                <a:latin typeface="Times New Roman"/>
                <a:ea typeface="Calibri"/>
              </a:rPr>
              <a:t>прямоугольник</a:t>
            </a:r>
            <a:r>
              <a:rPr lang="ru-RU" sz="1600" dirty="0">
                <a:latin typeface="Times New Roman"/>
                <a:ea typeface="Calibri"/>
              </a:rPr>
              <a:t>, две стороны которого – образующие, а две другие – диаметры оснований цилиндра. </a:t>
            </a:r>
            <a:endParaRPr lang="ru-RU" sz="1600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629144" y="2019984"/>
            <a:ext cx="3168352" cy="1566000"/>
          </a:xfrm>
          <a:prstGeom prst="parallelogram">
            <a:avLst>
              <a:gd name="adj" fmla="val 19191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57644" y="1989251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57636" y="3541685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918"/>
            <a:ext cx="410445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2796" y="406682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/>
                <a:ea typeface="Calibri"/>
              </a:rPr>
              <a:t>Определение.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Осевым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сечением</a:t>
            </a:r>
            <a:r>
              <a:rPr lang="ru-RU" sz="1600" dirty="0">
                <a:latin typeface="Times New Roman"/>
                <a:ea typeface="Calibri"/>
              </a:rPr>
              <a:t> цилиндра называется сечение цилиндра плоскостью, проходящей через его ось.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52528" y="191846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Если секущая плоскость </a:t>
            </a:r>
            <a:r>
              <a:rPr lang="ru-RU" sz="1600" i="1" dirty="0">
                <a:latin typeface="Times New Roman"/>
                <a:ea typeface="Calibri"/>
              </a:rPr>
              <a:t>параллельна оси цилиндра</a:t>
            </a:r>
            <a:r>
              <a:rPr lang="ru-RU" sz="1600" dirty="0">
                <a:latin typeface="Times New Roman"/>
                <a:ea typeface="Calibri"/>
              </a:rPr>
              <a:t>, то </a:t>
            </a:r>
            <a:r>
              <a:rPr lang="ru-RU" sz="1600" b="1" dirty="0">
                <a:latin typeface="Times New Roman"/>
                <a:ea typeface="Calibri"/>
              </a:rPr>
              <a:t>сечением</a:t>
            </a:r>
            <a:r>
              <a:rPr lang="ru-RU" sz="1600" dirty="0">
                <a:latin typeface="Times New Roman"/>
                <a:ea typeface="Calibri"/>
              </a:rPr>
              <a:t> цилиндра </a:t>
            </a:r>
            <a:r>
              <a:rPr lang="ru-RU" sz="1600" b="1" dirty="0">
                <a:latin typeface="Times New Roman"/>
                <a:ea typeface="Calibri"/>
              </a:rPr>
              <a:t>служит прямоугольник</a:t>
            </a:r>
            <a:r>
              <a:rPr lang="ru-RU" sz="1600" dirty="0">
                <a:latin typeface="Times New Roman"/>
                <a:ea typeface="Calibri"/>
              </a:rPr>
              <a:t>, две стороны которого – образующие цилиндра, а две другие – хорды оснований цилиндра.</a:t>
            </a:r>
            <a:endParaRPr lang="ru-RU" sz="1600" dirty="0"/>
          </a:p>
        </p:txBody>
      </p:sp>
      <p:sp>
        <p:nvSpPr>
          <p:cNvPr id="49" name="Дуга 48"/>
          <p:cNvSpPr/>
          <p:nvPr/>
        </p:nvSpPr>
        <p:spPr>
          <a:xfrm>
            <a:off x="5794464" y="3275043"/>
            <a:ext cx="2304000" cy="576000"/>
          </a:xfrm>
          <a:prstGeom prst="arc">
            <a:avLst>
              <a:gd name="adj1" fmla="val 10720262"/>
              <a:gd name="adj2" fmla="val 69362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Цилиндр 49"/>
          <p:cNvSpPr/>
          <p:nvPr/>
        </p:nvSpPr>
        <p:spPr>
          <a:xfrm>
            <a:off x="5794464" y="1753286"/>
            <a:ext cx="2304256" cy="2088232"/>
          </a:xfrm>
          <a:prstGeom prst="can">
            <a:avLst>
              <a:gd name="adj" fmla="val 26022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895520" y="1992187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/>
          <p:cNvSpPr/>
          <p:nvPr/>
        </p:nvSpPr>
        <p:spPr>
          <a:xfrm rot="20669745">
            <a:off x="5375952" y="2190448"/>
            <a:ext cx="3168352" cy="1482259"/>
          </a:xfrm>
          <a:prstGeom prst="parallelogram">
            <a:avLst>
              <a:gd name="adj" fmla="val 29936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6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" grpId="0" animBg="1"/>
      <p:bldP spid="9" grpId="0" animBg="1"/>
      <p:bldP spid="29" grpId="0" animBg="1"/>
      <p:bldP spid="79" grpId="0" animBg="1"/>
      <p:bldP spid="2" grpId="0"/>
      <p:bldP spid="28" grpId="0" animBg="1"/>
      <p:bldP spid="28" grpId="1" animBg="1"/>
      <p:bldP spid="30" grpId="0" animBg="1"/>
      <p:bldP spid="31" grpId="0" animBg="1"/>
      <p:bldP spid="10" grpId="0"/>
      <p:bldP spid="11" grpId="0"/>
      <p:bldP spid="49" grpId="0" animBg="1"/>
      <p:bldP spid="50" grpId="0" animBg="1"/>
      <p:bldP spid="52" grpId="0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843</Words>
  <Application>Microsoft Office PowerPoint</Application>
  <PresentationFormat>Экран (16:9)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933</cp:revision>
  <dcterms:created xsi:type="dcterms:W3CDTF">2014-07-28T06:44:27Z</dcterms:created>
  <dcterms:modified xsi:type="dcterms:W3CDTF">2015-05-26T05:42:51Z</dcterms:modified>
</cp:coreProperties>
</file>