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2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2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1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4709-D6C6-4913-AD38-7ED1F5DE90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DECE-F149-4512-834E-12D0DDD1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" Type="http://schemas.openxmlformats.org/officeDocument/2006/relationships/image" Target="../media/image6.jpe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2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14157" y="531191"/>
            <a:ext cx="7858690" cy="4081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Основное </a:t>
            </a:r>
            <a:endParaRPr lang="en-US" sz="54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тригонометрическое</a:t>
            </a:r>
            <a:endParaRPr lang="en-US" sz="54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тождество</a:t>
            </a:r>
            <a:r>
              <a:rPr lang="ru-RU" sz="5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54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Формулы </a:t>
            </a:r>
            <a:r>
              <a:rPr lang="ru-RU" sz="5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приведения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9872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3078"/>
            <a:ext cx="734481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007468"/>
                <a:ext cx="2644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≤180°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007468"/>
                <a:ext cx="264470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7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0324" y="1023686"/>
                <a:ext cx="2554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𝟏𝟖𝟎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24" y="1023686"/>
                <a:ext cx="255473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3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8337" y="1376800"/>
                <a:ext cx="2798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𝟏𝟖𝟎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337" y="1376800"/>
                <a:ext cx="279839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9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036" y="1836124"/>
                <a:ext cx="2644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≤90°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то: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6" y="1836124"/>
                <a:ext cx="264470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52704" y="1836124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04" y="1836124"/>
                <a:ext cx="24329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75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40088" y="2235936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088" y="2235936"/>
                <a:ext cx="24329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7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34284" y="145574"/>
            <a:ext cx="687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Формулы приведения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612" y="339502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Вычислить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 120°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𝑐𝑡𝑔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 120°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 135°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𝑐𝑡𝑔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 135°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2" y="339502"/>
                <a:ext cx="849694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007770"/>
                <a:ext cx="7056784" cy="447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120°=180°−60°</m:t>
                    </m:r>
                    <m:r>
                      <a:rPr lang="el-GR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120°</m:t>
                        </m:r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180°−60°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60°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dirty="0" smtClean="0">
                    <a:ea typeface="Cambria Math"/>
                    <a:cs typeface="Times New Roman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120°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180°−60°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𝑐𝑜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60°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120°=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120°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120°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cs typeface="Times New Roman" pitchFamily="18" charset="0"/>
                  </a:rPr>
                  <a:t>                                        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120°=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𝑐𝑜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120°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𝑖𝑛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120°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°=180°−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45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°</m:t>
                    </m:r>
                    <m:r>
                      <a:rPr lang="el-GR" i="1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180°−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dirty="0">
                    <a:ea typeface="Cambria Math"/>
                    <a:cs typeface="Times New Roman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180°−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135°=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:</m:t>
                    </m:r>
                    <m:d>
                      <m:d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cs typeface="Times New Roman" pitchFamily="18" charset="0"/>
                  </a:rPr>
                  <a:t>                                        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𝑡𝑔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135°=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07770"/>
                <a:ext cx="7056784" cy="4470583"/>
              </a:xfrm>
              <a:prstGeom prst="rect">
                <a:avLst/>
              </a:prstGeom>
              <a:blipFill rotWithShape="1">
                <a:blip r:embed="rId4"/>
                <a:stretch>
                  <a:fillRect l="-691" t="-681" r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8485" y="669216"/>
                <a:ext cx="2187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180°−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1600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5" y="669216"/>
                <a:ext cx="218797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95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69358" y="1022330"/>
                <a:ext cx="24191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180°−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1600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8" y="1022330"/>
                <a:ext cx="2419124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76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41251"/>
              </p:ext>
            </p:extLst>
          </p:nvPr>
        </p:nvGraphicFramePr>
        <p:xfrm>
          <a:off x="0" y="0"/>
          <a:ext cx="9144000" cy="520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864096"/>
                <a:gridCol w="4572000"/>
              </a:tblGrid>
              <a:tr h="1137739">
                <a:tc gridSpan="3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Основное</a:t>
                      </a:r>
                      <a:r>
                        <a:rPr lang="ru-RU" sz="3200" i="1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тригонометрическое тождество. Формулы приведения</a:t>
                      </a: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014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тригонометрическое тождество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6714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приведения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192">
                <a:tc gridSpan="2"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E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08040" y="1489398"/>
                <a:ext cx="219951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40" y="1489398"/>
                <a:ext cx="2199513" cy="375552"/>
              </a:xfrm>
              <a:prstGeom prst="rect">
                <a:avLst/>
              </a:prstGeom>
              <a:blipFill rotWithShape="1">
                <a:blip r:embed="rId2"/>
                <a:stretch>
                  <a:fillRect t="-6452" r="-1939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85476" y="2049398"/>
                <a:ext cx="2644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≤180°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476" y="2049398"/>
                <a:ext cx="264470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7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0184" y="2065616"/>
                <a:ext cx="2554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𝟏𝟖𝟎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84" y="2065616"/>
                <a:ext cx="255473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3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8197" y="2403490"/>
                <a:ext cx="2798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𝟏𝟖𝟎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197" y="2403490"/>
                <a:ext cx="279839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7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5896" y="2771374"/>
                <a:ext cx="2644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≤90°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то: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71374"/>
                <a:ext cx="264470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22564" y="2771374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4" y="2771374"/>
                <a:ext cx="24329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30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9948" y="3094986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48" y="3094986"/>
                <a:ext cx="24329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30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93" y="3636958"/>
            <a:ext cx="2586574" cy="131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80528" y="1275606"/>
            <a:ext cx="94330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2065616"/>
            <a:ext cx="9361040" cy="139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116140" y="3464318"/>
            <a:ext cx="9361040" cy="177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7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5" y="411510"/>
            <a:ext cx="8370457" cy="4324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/>
          <a:stretch/>
        </p:blipFill>
        <p:spPr bwMode="auto">
          <a:xfrm>
            <a:off x="5962650" y="1779662"/>
            <a:ext cx="2595112" cy="12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4130" y="1291491"/>
                <a:ext cx="5277148" cy="2527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Для любого угла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≤180°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синусом угла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ордината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точки М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ru-RU" i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косинусом угла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i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абсцисса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точки М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Тангенсом угла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≤180°, 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≠90°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i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Котангенсом </a:t>
                </a:r>
                <a:r>
                  <a:rPr lang="ru-RU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угла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0°&lt;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&lt;180°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называется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0" y="1291491"/>
                <a:ext cx="5277148" cy="2527936"/>
              </a:xfrm>
              <a:prstGeom prst="rect">
                <a:avLst/>
              </a:prstGeom>
              <a:blipFill rotWithShape="1">
                <a:blip r:embed="rId5"/>
                <a:stretch>
                  <a:fillRect l="-1040" t="-1205" b="-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9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3" y="431701"/>
            <a:ext cx="5262359" cy="25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" y="3147814"/>
            <a:ext cx="8371979" cy="1588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794" y="4007431"/>
                <a:ext cx="799288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Уравнение окружности радиуса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3366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с центром в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начале координат</a:t>
                </a:r>
                <a:r>
                  <a:rPr lang="ru-RU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имеет вид: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" y="4007431"/>
                <a:ext cx="7992888" cy="652551"/>
              </a:xfrm>
              <a:prstGeom prst="rect">
                <a:avLst/>
              </a:prstGeom>
              <a:blipFill rotWithShape="1">
                <a:blip r:embed="rId5"/>
                <a:stretch>
                  <a:fillRect t="-4673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1833" y="3305547"/>
                <a:ext cx="763284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равнение окружности радиуса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3366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с центром в точке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имеет вид: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03366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ru-RU" b="1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33" y="3305547"/>
                <a:ext cx="7632848" cy="652551"/>
              </a:xfrm>
              <a:prstGeom prst="rect">
                <a:avLst/>
              </a:prstGeom>
              <a:blipFill rotWithShape="1">
                <a:blip r:embed="rId6"/>
                <a:stretch>
                  <a:fillRect t="-4673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8926" r="18535" b="32029"/>
          <a:stretch/>
        </p:blipFill>
        <p:spPr bwMode="auto">
          <a:xfrm>
            <a:off x="390204" y="780275"/>
            <a:ext cx="3791272" cy="345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260440" y="847658"/>
            <a:ext cx="0" cy="3268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0204" y="2564010"/>
            <a:ext cx="3791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>
            <a:off x="977950" y="1293135"/>
            <a:ext cx="2573238" cy="2573238"/>
          </a:xfrm>
          <a:prstGeom prst="arc">
            <a:avLst>
              <a:gd name="adj1" fmla="val 10844238"/>
              <a:gd name="adj2" fmla="val 2153280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4936" y="248336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36" y="2483363"/>
                <a:ext cx="36004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372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8096" y="75497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6" y="754979"/>
                <a:ext cx="36004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542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2372" y="248892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72" y="2488924"/>
                <a:ext cx="3600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711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Дуга 24"/>
          <p:cNvSpPr/>
          <p:nvPr/>
        </p:nvSpPr>
        <p:spPr>
          <a:xfrm rot="10800000">
            <a:off x="977950" y="1261385"/>
            <a:ext cx="2573238" cy="2573238"/>
          </a:xfrm>
          <a:prstGeom prst="arc">
            <a:avLst>
              <a:gd name="adj1" fmla="val 10844238"/>
              <a:gd name="adj2" fmla="val 2153280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30007" y="1293135"/>
            <a:ext cx="285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1188" y="2448586"/>
            <a:ext cx="0" cy="198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7367" y="100809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67" y="1008092"/>
                <a:ext cx="3600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372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77591" y="247716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91" y="2477164"/>
                <a:ext cx="3600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2260440" y="1230496"/>
            <a:ext cx="655376" cy="1333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478326"/>
                <a:ext cx="1434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8326"/>
                <a:ext cx="143475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46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2785020" y="1385370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09395" y="1215841"/>
                <a:ext cx="3600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latin typeface="Cambria Math"/>
                        </a:rPr>
                        <m:t>𝑀</m:t>
                      </m:r>
                      <m:r>
                        <a:rPr lang="en-US" sz="1500" b="0" i="1" dirty="0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15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500" b="0" i="1" dirty="0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1500" b="0" i="1" dirty="0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dirty="0" smtClean="0">
                          <a:latin typeface="Cambria Math"/>
                        </a:rPr>
                        <m:t>;</m:t>
                      </m:r>
                      <m:func>
                        <m:funcPr>
                          <m:ctrlPr>
                            <a:rPr lang="en-US" sz="15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500" b="0" i="1" dirty="0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1500" b="0" i="1" dirty="0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500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95" y="1215841"/>
                <a:ext cx="360040" cy="323165"/>
              </a:xfrm>
              <a:prstGeom prst="rect">
                <a:avLst/>
              </a:prstGeom>
              <a:blipFill rotWithShape="1">
                <a:blip r:embed="rId10"/>
                <a:stretch>
                  <a:fillRect t="-3774" r="-327119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Дуга 26"/>
          <p:cNvSpPr/>
          <p:nvPr/>
        </p:nvSpPr>
        <p:spPr>
          <a:xfrm>
            <a:off x="2221058" y="2413445"/>
            <a:ext cx="212114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96140" y="22189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40" y="2218904"/>
                <a:ext cx="36004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711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7252"/>
            <a:ext cx="3888432" cy="2008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21148" y="861164"/>
                <a:ext cx="2113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48" y="861164"/>
                <a:ext cx="2113014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345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20072" y="2114031"/>
                <a:ext cx="3456384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Для любого угла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0°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≤180°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</m:t>
                          </m:r>
                          <m:r>
                            <a:rPr lang="en-US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366"/>
                  </a:solidFill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14031"/>
                <a:ext cx="3456384" cy="1206549"/>
              </a:xfrm>
              <a:prstGeom prst="rect">
                <a:avLst/>
              </a:prstGeom>
              <a:blipFill rotWithShape="1">
                <a:blip r:embed="rId14"/>
                <a:stretch>
                  <a:fillRect l="-1411" t="-3030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220072" y="312570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основное тригонометрическое тождество</a:t>
            </a:r>
            <a:endParaRPr lang="ru-RU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6" grpId="0"/>
      <p:bldP spid="25" grpId="0" animBg="1"/>
      <p:bldP spid="21" grpId="0"/>
      <p:bldP spid="22" grpId="0"/>
      <p:bldP spid="18" grpId="0"/>
      <p:bldP spid="19" grpId="0" animBg="1"/>
      <p:bldP spid="30" grpId="0"/>
      <p:bldP spid="27" grpId="0" animBg="1"/>
      <p:bldP spid="32" grpId="0"/>
      <p:bldP spid="33" grpId="0"/>
      <p:bldP spid="2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23478"/>
                <a:ext cx="8496944" cy="81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Лежат ли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(0;1)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 единичной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полуокружности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478"/>
                <a:ext cx="8496944" cy="810607"/>
              </a:xfrm>
              <a:prstGeom prst="rect">
                <a:avLst/>
              </a:prstGeom>
              <a:blipFill rotWithShape="1">
                <a:blip r:embed="rId3"/>
                <a:stretch>
                  <a:fillRect l="-574" b="-1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076" y="987574"/>
                <a:ext cx="8352928" cy="425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: 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=1−верно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=1∈[0;1]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лежит на единичной полуокружности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1−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не 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верно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лежит на единичной полуокружности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=1−верно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∈[0;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1]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лежит на единичной полуокружности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6" y="987574"/>
                <a:ext cx="8352928" cy="4252061"/>
              </a:xfrm>
              <a:prstGeom prst="rect">
                <a:avLst/>
              </a:prstGeom>
              <a:blipFill rotWithShape="1">
                <a:blip r:embed="rId4"/>
                <a:stretch>
                  <a:fillRect l="-584" t="-716" b="-1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983707"/>
            <a:ext cx="3336585" cy="308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220072" y="1303676"/>
                <a:ext cx="5292080" cy="156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sub>
                      <m:sup/>
                    </m:sSub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=1−верно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∈[0;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1]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лежит на единичной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полуокружности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03676"/>
                <a:ext cx="5292080" cy="1566134"/>
              </a:xfrm>
              <a:prstGeom prst="rect">
                <a:avLst/>
              </a:prstGeom>
              <a:blipFill rotWithShape="1">
                <a:blip r:embed="rId6"/>
                <a:stretch>
                  <a:fillRect l="-922" b="-3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220072" y="2869810"/>
                <a:ext cx="4572000" cy="1566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b>
                      <m:sup/>
                    </m:sSub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=1−верно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[0;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1]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не лежит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 единичной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полуокружности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69810"/>
                <a:ext cx="4572000" cy="1566134"/>
              </a:xfrm>
              <a:prstGeom prst="rect">
                <a:avLst/>
              </a:prstGeom>
              <a:blipFill rotWithShape="1">
                <a:blip r:embed="rId7"/>
                <a:stretch>
                  <a:fillRect l="-1067" b="-3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0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67494"/>
                <a:ext cx="8496944" cy="117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если: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8496944" cy="1176669"/>
              </a:xfrm>
              <a:prstGeom prst="rect">
                <a:avLst/>
              </a:prstGeom>
              <a:blipFill rotWithShape="1">
                <a:blip r:embed="rId3"/>
                <a:stretch>
                  <a:fillRect l="-574" t="-2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616" y="1444163"/>
                <a:ext cx="5760640" cy="301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16" y="1444163"/>
                <a:ext cx="5760640" cy="3019929"/>
              </a:xfrm>
              <a:prstGeom prst="rect">
                <a:avLst/>
              </a:prstGeom>
              <a:blipFill rotWithShape="1">
                <a:blip r:embed="rId4"/>
                <a:stretch>
                  <a:fillRect l="-952" t="-1010" b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796" y="4194746"/>
                <a:ext cx="5472608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6" y="4194746"/>
                <a:ext cx="5472608" cy="532903"/>
              </a:xfrm>
              <a:prstGeom prst="rect">
                <a:avLst/>
              </a:prstGeom>
              <a:blipFill rotWithShape="1">
                <a:blip r:embed="rId5"/>
                <a:stretch>
                  <a:fillRect l="-891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2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67494"/>
                <a:ext cx="8496944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если: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𝑖𝑛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8496944" cy="1086901"/>
              </a:xfrm>
              <a:prstGeom prst="rect">
                <a:avLst/>
              </a:prstGeom>
              <a:blipFill rotWithShape="1">
                <a:blip r:embed="rId3"/>
                <a:stretch>
                  <a:fillRect l="-574" t="-2809" b="-8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616" y="1444163"/>
                <a:ext cx="5760640" cy="2649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16" y="1444163"/>
                <a:ext cx="5760640" cy="2649059"/>
              </a:xfrm>
              <a:prstGeom prst="rect">
                <a:avLst/>
              </a:prstGeom>
              <a:blipFill rotWithShape="1">
                <a:blip r:embed="rId4"/>
                <a:stretch>
                  <a:fillRect l="-952" t="-1152" b="-2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796" y="4194746"/>
                <a:ext cx="616845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=−1</m:t>
                        </m:r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6" y="4194746"/>
                <a:ext cx="6168452" cy="483466"/>
              </a:xfrm>
              <a:prstGeom prst="rect">
                <a:avLst/>
              </a:prstGeom>
              <a:blipFill rotWithShape="1">
                <a:blip r:embed="rId5"/>
                <a:stretch>
                  <a:fillRect l="-791" r="-1383"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29" y="874250"/>
            <a:ext cx="3511475" cy="20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52120" y="1743658"/>
            <a:ext cx="2266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789959" y="170765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4789" y="17082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92159" y="170765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7342" y="1171549"/>
                <a:ext cx="1077987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42" y="1171549"/>
                <a:ext cx="1077987" cy="601640"/>
              </a:xfrm>
              <a:prstGeom prst="rect">
                <a:avLst/>
              </a:prstGeom>
              <a:blipFill rotWithShape="1">
                <a:blip r:embed="rId7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45800" y="1170593"/>
                <a:ext cx="1212640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00" y="1170593"/>
                <a:ext cx="1212640" cy="601640"/>
              </a:xfrm>
              <a:prstGeom prst="rect">
                <a:avLst/>
              </a:prstGeom>
              <a:blipFill rotWithShape="1">
                <a:blip r:embed="rId8"/>
                <a:stretch>
                  <a:fillRect r="-2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82248" y="1782689"/>
                <a:ext cx="442044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48" y="1782689"/>
                <a:ext cx="442044" cy="544123"/>
              </a:xfrm>
              <a:prstGeom prst="rect">
                <a:avLst/>
              </a:prstGeom>
              <a:blipFill rotWithShape="1">
                <a:blip r:embed="rId9"/>
                <a:stretch>
                  <a:fillRect r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8926" r="18535" b="56628"/>
          <a:stretch/>
        </p:blipFill>
        <p:spPr bwMode="auto">
          <a:xfrm>
            <a:off x="2687985" y="280146"/>
            <a:ext cx="3791272" cy="201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Дуга 42"/>
          <p:cNvSpPr/>
          <p:nvPr/>
        </p:nvSpPr>
        <p:spPr>
          <a:xfrm>
            <a:off x="4624956" y="1885897"/>
            <a:ext cx="239839" cy="297233"/>
          </a:xfrm>
          <a:prstGeom prst="arc">
            <a:avLst>
              <a:gd name="adj1" fmla="val 16200000"/>
              <a:gd name="adj2" fmla="val 3134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15816" y="2048644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62475" y="329654"/>
            <a:ext cx="0" cy="1800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3292625" y="788828"/>
            <a:ext cx="2527894" cy="2527894"/>
          </a:xfrm>
          <a:prstGeom prst="arc">
            <a:avLst>
              <a:gd name="adj1" fmla="val 10806048"/>
              <a:gd name="adj2" fmla="val 2159124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18459" y="78247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42744" y="1914477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75764" y="196557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64" y="1965578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47166" y="22939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166" y="229394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2373" y="71145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73" y="711458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80112" y="196557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65578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50642" y="1965277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42" y="1965277"/>
                <a:ext cx="39869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Дуга 45"/>
          <p:cNvSpPr/>
          <p:nvPr/>
        </p:nvSpPr>
        <p:spPr>
          <a:xfrm>
            <a:off x="4433476" y="1698248"/>
            <a:ext cx="345022" cy="336880"/>
          </a:xfrm>
          <a:prstGeom prst="arc">
            <a:avLst>
              <a:gd name="adj1" fmla="val 15367025"/>
              <a:gd name="adj2" fmla="val 31349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562922" y="627534"/>
            <a:ext cx="0" cy="1421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562922" y="987574"/>
            <a:ext cx="1161206" cy="106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559300" y="1203327"/>
            <a:ext cx="95921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524313" y="74647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455146" y="116692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20121" y="2012640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01502" y="833995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02" y="833995"/>
                <a:ext cx="4403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8089" y="493451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89" y="493451"/>
                <a:ext cx="39869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stCxn id="28" idx="4"/>
          </p:cNvCxnSpPr>
          <p:nvPr/>
        </p:nvCxnSpPr>
        <p:spPr>
          <a:xfrm>
            <a:off x="5491150" y="1238934"/>
            <a:ext cx="0" cy="8138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524884" y="1171689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8825" y="1144202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25" y="1144202"/>
                <a:ext cx="38555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5454445" y="201510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52825" y="197929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25" y="1979299"/>
                <a:ext cx="4045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9748" y="2715766"/>
                <a:ext cx="150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𝐷𝑂𝐵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8" y="2715766"/>
                <a:ext cx="150855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557" r="-44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78498" y="1744998"/>
                <a:ext cx="337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98" y="1744998"/>
                <a:ext cx="337593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r="-1090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61025" y="1374731"/>
                <a:ext cx="746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90°−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25" y="1374731"/>
                <a:ext cx="746743" cy="276999"/>
              </a:xfrm>
              <a:prstGeom prst="rect">
                <a:avLst/>
              </a:prstGeom>
              <a:blipFill rotWithShape="1">
                <a:blip r:embed="rId15"/>
                <a:stretch>
                  <a:fillRect r="-1639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1956" y="3147596"/>
                <a:ext cx="1965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𝐵𝑂𝑀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=90°−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6" y="3147596"/>
                <a:ext cx="1965410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37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ый треугольник 49"/>
          <p:cNvSpPr/>
          <p:nvPr/>
        </p:nvSpPr>
        <p:spPr>
          <a:xfrm rot="5400000">
            <a:off x="4603921" y="1159900"/>
            <a:ext cx="845081" cy="934324"/>
          </a:xfrm>
          <a:prstGeom prst="rt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/>
          <p:cNvSpPr/>
          <p:nvPr/>
        </p:nvSpPr>
        <p:spPr>
          <a:xfrm rot="16200000">
            <a:off x="4600747" y="1162838"/>
            <a:ext cx="845081" cy="934324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1175" y="3478828"/>
                <a:ext cx="1404615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75" y="3478828"/>
                <a:ext cx="1404615" cy="609077"/>
              </a:xfrm>
              <a:prstGeom prst="rect">
                <a:avLst/>
              </a:prstGeom>
              <a:blipFill rotWithShape="1">
                <a:blip r:embed="rId17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1651" y="4069153"/>
                <a:ext cx="142782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51" y="4069153"/>
                <a:ext cx="1427827" cy="610936"/>
              </a:xfrm>
              <a:prstGeom prst="rect">
                <a:avLst/>
              </a:prstGeom>
              <a:blipFill rotWithShape="1">
                <a:blip r:embed="rId18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90317" y="2538743"/>
                <a:ext cx="350506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(90°−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𝑂𝑀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17" y="2538743"/>
                <a:ext cx="3505062" cy="612796"/>
              </a:xfrm>
              <a:prstGeom prst="rect">
                <a:avLst/>
              </a:prstGeom>
              <a:blipFill rotWithShape="1">
                <a:blip r:embed="rId19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82175" y="3005598"/>
                <a:ext cx="346376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90°−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𝑂𝐷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𝑂𝑀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75" y="3005598"/>
                <a:ext cx="3463769" cy="612796"/>
              </a:xfrm>
              <a:prstGeom prst="rect">
                <a:avLst/>
              </a:prstGeom>
              <a:blipFill rotWithShape="1">
                <a:blip r:embed="rId20"/>
                <a:stretch>
                  <a:fillRect r="-1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19468" y="3461246"/>
                <a:ext cx="366613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(90°−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𝑂𝑀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468" y="3461246"/>
                <a:ext cx="3666132" cy="61279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81176" y="4017001"/>
                <a:ext cx="349627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90°−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𝑂𝑀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6" y="4017001"/>
                <a:ext cx="3496278" cy="610936"/>
              </a:xfrm>
              <a:prstGeom prst="rect">
                <a:avLst/>
              </a:prstGeom>
              <a:blipFill rotWithShape="1">
                <a:blip r:embed="rId22"/>
                <a:stretch>
                  <a:fillRect r="-1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79" y="2900432"/>
            <a:ext cx="2810961" cy="142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75764" y="3005598"/>
                <a:ext cx="2644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0°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≤90°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64" y="3005598"/>
                <a:ext cx="2644708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01316" y="3414034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16" y="3414034"/>
                <a:ext cx="2432910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r="-275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08936" y="3857625"/>
                <a:ext cx="243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𝟗𝟎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°−</m:t>
                              </m:r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36" y="3857625"/>
                <a:ext cx="2432910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333" r="-27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6" grpId="0"/>
      <p:bldP spid="17" grpId="0"/>
      <p:bldP spid="18" grpId="0"/>
      <p:bldP spid="19" grpId="0"/>
      <p:bldP spid="20" grpId="0"/>
      <p:bldP spid="46" grpId="0" animBg="1"/>
      <p:bldP spid="27" grpId="0" animBg="1"/>
      <p:bldP spid="28" grpId="0" animBg="1"/>
      <p:bldP spid="29" grpId="0" animBg="1"/>
      <p:bldP spid="30" grpId="0"/>
      <p:bldP spid="31" grpId="0"/>
      <p:bldP spid="37" grpId="0" animBg="1"/>
      <p:bldP spid="38" grpId="0"/>
      <p:bldP spid="39" grpId="0" animBg="1"/>
      <p:bldP spid="40" grpId="0"/>
      <p:bldP spid="41" grpId="0"/>
      <p:bldP spid="44" grpId="0"/>
      <p:bldP spid="45" grpId="0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67494"/>
                <a:ext cx="8496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Вычислить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30°</m:t>
                        </m:r>
                      </m:e>
                    </m:func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30°</m:t>
                        </m:r>
                      </m:e>
                    </m:func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7494"/>
                <a:ext cx="849694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74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771550"/>
                <a:ext cx="4464496" cy="395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90°−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(90°−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30°=90°−60°</m:t>
                      </m:r>
                    </m:oMath>
                  </m:oMathPara>
                </a14:m>
                <a:endParaRPr lang="en-US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90°−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60°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𝑐𝑜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90°−60°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4464496" cy="3956404"/>
              </a:xfrm>
              <a:prstGeom prst="rect">
                <a:avLst/>
              </a:prstGeom>
              <a:blipFill rotWithShape="1">
                <a:blip r:embed="rId4"/>
                <a:stretch>
                  <a:fillRect l="-1093" t="-770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160"/>
            <a:ext cx="3974740" cy="19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Экран (16:9)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2015-03-30T10:15:34Z</dcterms:created>
  <dcterms:modified xsi:type="dcterms:W3CDTF">2015-03-30T10:16:02Z</dcterms:modified>
</cp:coreProperties>
</file>