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71" r:id="rId3"/>
    <p:sldId id="272" r:id="rId4"/>
    <p:sldId id="273" r:id="rId5"/>
    <p:sldId id="274" r:id="rId6"/>
    <p:sldId id="276" r:id="rId7"/>
    <p:sldId id="257" r:id="rId8"/>
    <p:sldId id="258" r:id="rId9"/>
    <p:sldId id="259" r:id="rId10"/>
    <p:sldId id="260" r:id="rId11"/>
    <p:sldId id="261" r:id="rId12"/>
    <p:sldId id="265" r:id="rId13"/>
    <p:sldId id="266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BBF2B-4195-4D7B-A70E-5CC5040AA10D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A5EAB-31BD-4C12-954C-780D573A56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8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96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48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118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656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21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806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92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5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2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12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545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965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05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5EAB-31BD-4C12-954C-780D573A56B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2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2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5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5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51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64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86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41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6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9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3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2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DAD89-C8C9-4B6C-BA13-9D2AFA3169A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BD14-846F-485F-8905-60161ED01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22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0" dirty="0">
                <a:solidFill>
                  <a:schemeClr val="bg1"/>
                </a:solidFill>
                <a:latin typeface="CyrillicBrush" pitchFamily="34" charset="0"/>
              </a:rPr>
              <a:t>Признаки параллельности прямых</a:t>
            </a:r>
          </a:p>
        </p:txBody>
      </p:sp>
    </p:spTree>
    <p:extLst>
      <p:ext uri="{BB962C8B-B14F-4D97-AF65-F5344CB8AC3E}">
        <p14:creationId xmlns:p14="http://schemas.microsoft.com/office/powerpoint/2010/main" val="187078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206657" y="2231554"/>
            <a:ext cx="5064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288788" y="3885578"/>
            <a:ext cx="5127774" cy="37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2599239" y="899703"/>
            <a:ext cx="1709236" cy="46805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67544" y="668527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92713" y="202729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4231" y="3857039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8697" y="571142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9472" y="2516383"/>
            <a:ext cx="2367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Доказать: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67053" y="3423652"/>
            <a:ext cx="1072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 b</a:t>
            </a:r>
            <a:endParaRPr lang="ru-RU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290695" y="3331922"/>
                <a:ext cx="57419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695" y="3331922"/>
                <a:ext cx="574196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98535" y="1997997"/>
                <a:ext cx="77790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535" y="1997997"/>
                <a:ext cx="777905" cy="9233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334426" y="2986525"/>
                <a:ext cx="194809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solidFill>
                      <a:schemeClr val="bg1"/>
                    </a:solidFill>
                    <a:ea typeface="Cambria Math"/>
                  </a:rPr>
                  <a:t>180</a:t>
                </a:r>
                <a14:m>
                  <m:oMath xmlns:m="http://schemas.openxmlformats.org/officeDocument/2006/math">
                    <m:r>
                      <a:rPr lang="ru-RU" sz="54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sz="5400" dirty="0">
                    <a:solidFill>
                      <a:schemeClr val="bg1"/>
                    </a:solidFill>
                    <a:ea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ru-RU" sz="54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ru-RU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426" y="2986525"/>
                <a:ext cx="1948097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12812" t="-17881" b="-40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08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365462" y="1559504"/>
            <a:ext cx="5064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2640692" flipV="1">
            <a:off x="2410651" y="2654974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635011" y="1559505"/>
            <a:ext cx="2304256" cy="29332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23528" y="636174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66315" y="764704"/>
            <a:ext cx="6046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764704"/>
            <a:ext cx="5725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28708" y="4384997"/>
            <a:ext cx="543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28184" y="1959570"/>
            <a:ext cx="2367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Доказать: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6588224" y="3023615"/>
            <a:ext cx="2007852" cy="785336"/>
            <a:chOff x="6588224" y="3023615"/>
            <a:chExt cx="2007852" cy="785336"/>
          </a:xfrm>
        </p:grpSpPr>
        <p:sp>
          <p:nvSpPr>
            <p:cNvPr id="21" name="TextBox 20"/>
            <p:cNvSpPr txBox="1"/>
            <p:nvPr/>
          </p:nvSpPr>
          <p:spPr>
            <a:xfrm>
              <a:off x="6588224" y="3101065"/>
              <a:ext cx="20078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   CD</a:t>
              </a:r>
              <a:endParaRPr lang="ru-RU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7169970" y="3023615"/>
                  <a:ext cx="574196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440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∥</m:t>
                        </m:r>
                      </m:oMath>
                    </m:oMathPara>
                  </a14:m>
                  <a:endParaRPr lang="ru-RU" sz="4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9970" y="3023615"/>
                  <a:ext cx="574196" cy="76944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Прямоугольник 22"/>
          <p:cNvSpPr/>
          <p:nvPr/>
        </p:nvSpPr>
        <p:spPr>
          <a:xfrm>
            <a:off x="2635011" y="4372334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2987824" y="1559504"/>
            <a:ext cx="1584176" cy="29046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775640" y="2639400"/>
            <a:ext cx="647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209373" y="1881547"/>
            <a:ext cx="313614" cy="176971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42307" y="3579309"/>
            <a:ext cx="313614" cy="176971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160409" y="3504939"/>
            <a:ext cx="267575" cy="32571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3043660" y="2058518"/>
            <a:ext cx="267575" cy="32571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4232392" y="3583768"/>
            <a:ext cx="267575" cy="32571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2943840" y="1987803"/>
            <a:ext cx="267575" cy="32571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44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804316" y="3001786"/>
            <a:ext cx="5064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2640692" flipV="1">
            <a:off x="2710177" y="2087638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763634" y="1700808"/>
            <a:ext cx="2104510" cy="3363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21773" y="1128794"/>
            <a:ext cx="2017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Устно</a:t>
            </a:r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89033" y="2128499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9033" y="378717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1950" y="1315706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220551" y="2343943"/>
                <a:ext cx="89639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40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ru-RU" sz="4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551" y="2343943"/>
                <a:ext cx="896399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25170" t="-18966" r="-6803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84991" y="636174"/>
            <a:ext cx="7224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Параллельны ли прямые </a:t>
            </a:r>
            <a:r>
              <a:rPr lang="ru-RU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429062" y="3894894"/>
                <a:ext cx="89639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40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ru-RU" sz="4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62" y="3894894"/>
                <a:ext cx="896399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25170" t="-18103" r="-6122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096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804316" y="3001786"/>
            <a:ext cx="5064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2640692" flipV="1">
            <a:off x="2595650" y="2473635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763634" y="1700808"/>
            <a:ext cx="2104510" cy="3363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689033" y="2128499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2788" y="4311379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1950" y="1315706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859192" y="2973247"/>
                <a:ext cx="115608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110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ru-RU" sz="4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192" y="2973247"/>
                <a:ext cx="1156086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19474" t="-18966" r="-4737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84991" y="636174"/>
            <a:ext cx="7224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Параллельны ли прямые </a:t>
            </a:r>
            <a:r>
              <a:rPr lang="ru-RU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410992" y="3681133"/>
                <a:ext cx="89639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7</a:t>
                </a:r>
                <a:r>
                  <a:rPr lang="en-US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0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ru-RU" sz="4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992" y="3681133"/>
                <a:ext cx="896399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25170" t="-18103" r="-6803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226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804316" y="3001786"/>
            <a:ext cx="5064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2640692" flipV="1">
            <a:off x="2595650" y="2473635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763634" y="1700808"/>
            <a:ext cx="2104510" cy="3363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689033" y="2128499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2788" y="4311379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1950" y="1315706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367689" y="2290137"/>
                <a:ext cx="89639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65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ru-RU" sz="4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689" y="2290137"/>
                <a:ext cx="896399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24324" t="-18966" r="-6081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84991" y="636174"/>
            <a:ext cx="7224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Параллельны ли прямые </a:t>
            </a:r>
            <a:r>
              <a:rPr lang="ru-RU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497390" y="3634630"/>
                <a:ext cx="115608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4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125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ru-RU" sz="4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390" y="3634630"/>
                <a:ext cx="1156086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19577" t="-18103" r="-5291" b="-413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68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076026" y="1052736"/>
            <a:ext cx="5328592" cy="2376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67315" y="3925752"/>
            <a:ext cx="5289204" cy="3684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95936" y="692696"/>
            <a:ext cx="2088232" cy="48965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02286" y="83546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38466" y="381171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127575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3760" y="119675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28382" y="141776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56012" y="418293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83920" y="419457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61744" y="356548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43576" y="345776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18112" y="220904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73242" y="2416870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71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076026" y="1052736"/>
            <a:ext cx="5328592" cy="2376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67315" y="3925752"/>
            <a:ext cx="5289204" cy="3684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95936" y="692696"/>
            <a:ext cx="2088232" cy="48965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02286" y="83546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38466" y="381171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127575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43576" y="345776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73242" y="2416870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Заголовок 1"/>
          <p:cNvSpPr>
            <a:spLocks noGrp="1"/>
          </p:cNvSpPr>
          <p:nvPr>
            <p:ph type="ctrTitle"/>
          </p:nvPr>
        </p:nvSpPr>
        <p:spPr>
          <a:xfrm>
            <a:off x="86232" y="2717557"/>
            <a:ext cx="4392488" cy="71206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CyrillicBrush" pitchFamily="34" charset="0"/>
              </a:rPr>
              <a:t>Накрест лежащие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18112" y="220904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61744" y="356548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168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FD6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FD6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FD6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FD6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076026" y="1052736"/>
            <a:ext cx="5328592" cy="2376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67315" y="3925752"/>
            <a:ext cx="5289204" cy="3684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95936" y="692696"/>
            <a:ext cx="2088232" cy="48965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02286" y="83546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38466" y="381171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127575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61744" y="356548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43576" y="345776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18112" y="220904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73242" y="2416870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Заголовок 1"/>
          <p:cNvSpPr>
            <a:spLocks noGrp="1"/>
          </p:cNvSpPr>
          <p:nvPr>
            <p:ph type="ctrTitle"/>
          </p:nvPr>
        </p:nvSpPr>
        <p:spPr>
          <a:xfrm>
            <a:off x="86232" y="2717557"/>
            <a:ext cx="4392488" cy="71206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CyrillicBrush" pitchFamily="34" charset="0"/>
              </a:rPr>
              <a:t>Односторонние</a:t>
            </a:r>
          </a:p>
        </p:txBody>
      </p:sp>
    </p:spTree>
    <p:extLst>
      <p:ext uri="{BB962C8B-B14F-4D97-AF65-F5344CB8AC3E}">
        <p14:creationId xmlns:p14="http://schemas.microsoft.com/office/powerpoint/2010/main" val="90346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00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076026" y="1052736"/>
            <a:ext cx="5328592" cy="2376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67315" y="3925752"/>
            <a:ext cx="5289204" cy="3684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95936" y="692696"/>
            <a:ext cx="2088232" cy="48965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02286" y="83546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38466" y="381171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127575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3760" y="119675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28382" y="141776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56012" y="418293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83920" y="419457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61744" y="356548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43576" y="345776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18112" y="220904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73242" y="2416870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Заголовок 1"/>
          <p:cNvSpPr>
            <a:spLocks noGrp="1"/>
          </p:cNvSpPr>
          <p:nvPr>
            <p:ph type="ctrTitle"/>
          </p:nvPr>
        </p:nvSpPr>
        <p:spPr>
          <a:xfrm>
            <a:off x="86232" y="2717557"/>
            <a:ext cx="4392488" cy="71206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CyrillicBrush" pitchFamily="34" charset="0"/>
              </a:rPr>
              <a:t>Соответственные</a:t>
            </a:r>
          </a:p>
        </p:txBody>
      </p:sp>
    </p:spTree>
    <p:extLst>
      <p:ext uri="{BB962C8B-B14F-4D97-AF65-F5344CB8AC3E}">
        <p14:creationId xmlns:p14="http://schemas.microsoft.com/office/powerpoint/2010/main" val="90346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076026" y="1052736"/>
            <a:ext cx="5328592" cy="2376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67315" y="3925752"/>
            <a:ext cx="5289204" cy="3684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95936" y="692696"/>
            <a:ext cx="2088232" cy="48965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02286" y="83546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38466" y="3811710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127575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3760" y="119675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28382" y="141776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16326" y="418293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72734" y="416458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61744" y="356548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43576" y="345776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69845" y="226478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184030" y="2106271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Заголовок 1"/>
          <p:cNvSpPr>
            <a:spLocks noGrp="1"/>
          </p:cNvSpPr>
          <p:nvPr>
            <p:ph type="ctrTitle"/>
          </p:nvPr>
        </p:nvSpPr>
        <p:spPr>
          <a:xfrm>
            <a:off x="86232" y="2717557"/>
            <a:ext cx="4392488" cy="71206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CyrillicBrush" pitchFamily="34" charset="0"/>
              </a:rPr>
              <a:t>Назови углы</a:t>
            </a:r>
          </a:p>
        </p:txBody>
      </p:sp>
    </p:spTree>
    <p:extLst>
      <p:ext uri="{BB962C8B-B14F-4D97-AF65-F5344CB8AC3E}">
        <p14:creationId xmlns:p14="http://schemas.microsoft.com/office/powerpoint/2010/main" val="309946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871618" y="703871"/>
            <a:ext cx="3700382" cy="3487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2483768" y="1340768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71618" y="2276872"/>
            <a:ext cx="6190641" cy="11273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7623" y="70387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994981" y="3729358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35796" y="4554591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9981" y="2060848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006572" y="206057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44762" y="281633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287248" y="1815931"/>
                <a:ext cx="23499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1=32°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248" y="1815931"/>
                <a:ext cx="2349939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696917" y="1130192"/>
            <a:ext cx="1479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16562" y="2630235"/>
                <a:ext cx="23499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=32°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562" y="2630235"/>
                <a:ext cx="2349939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419472" y="3756280"/>
            <a:ext cx="2367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Доказать: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54330" y="4492719"/>
            <a:ext cx="1072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 b</a:t>
            </a:r>
            <a:endParaRPr lang="ru-RU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003597" y="4413652"/>
                <a:ext cx="57419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597" y="4413652"/>
                <a:ext cx="574196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13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01350" y="2231554"/>
            <a:ext cx="5064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2640692" flipV="1">
            <a:off x="2710177" y="2087638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711190" y="835460"/>
            <a:ext cx="3372978" cy="47537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23528" y="636174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92713" y="202729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70432" y="3832548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4240" y="636174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60668" y="2319250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94424" y="3274696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287248" y="1815931"/>
                <a:ext cx="23499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1=48°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248" y="1815931"/>
                <a:ext cx="2349939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696917" y="1130192"/>
            <a:ext cx="1479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16562" y="2630235"/>
                <a:ext cx="263367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=132°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562" y="2630235"/>
                <a:ext cx="263367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419472" y="3756280"/>
            <a:ext cx="2367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Доказать: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54330" y="4492719"/>
            <a:ext cx="1072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 b</a:t>
            </a:r>
            <a:endParaRPr lang="ru-RU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03597" y="4413652"/>
                <a:ext cx="57419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597" y="4413652"/>
                <a:ext cx="574196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965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rot="4367648" flipV="1">
            <a:off x="2341071" y="35384"/>
            <a:ext cx="3672408" cy="3487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4367648" flipV="1">
            <a:off x="2065181" y="1733354"/>
            <a:ext cx="3803480" cy="367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88783" y="-52249"/>
            <a:ext cx="639201" cy="54254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23528" y="506249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 rot="151226">
            <a:off x="1803078" y="432911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7461" y="234299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25626" y="5008017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7306" y="721693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44745" y="3584555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2923" y="2912379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12457" y="1952597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97306" y="1635106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87248" y="1815931"/>
                <a:ext cx="23499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1=47°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248" y="1815931"/>
                <a:ext cx="2349939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696917" y="1130192"/>
            <a:ext cx="1479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16562" y="2630235"/>
                <a:ext cx="263367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=133°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562" y="2630235"/>
                <a:ext cx="263367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419472" y="3756280"/>
            <a:ext cx="2367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Доказать: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54330" y="4492719"/>
            <a:ext cx="1072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 b</a:t>
            </a:r>
            <a:endParaRPr lang="ru-RU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03597" y="4413652"/>
                <a:ext cx="57419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597" y="4413652"/>
                <a:ext cx="574196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36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e189f1a753ee679d1b35c74a851e0b830c82ef3"/>
  <p:tag name="ISPRING_SCORM_RATE_QUIZZES" val="0"/>
  <p:tag name="GENSWF_OUTPUT_FILE_NAME" val="Признаки параллельности прямых 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208</Words>
  <Application>Microsoft Office PowerPoint</Application>
  <PresentationFormat>Экран (4:3)</PresentationFormat>
  <Paragraphs>142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CyrillicBrush</vt:lpstr>
      <vt:lpstr>Тема Office</vt:lpstr>
      <vt:lpstr>Презентация PowerPoint</vt:lpstr>
      <vt:lpstr>Презентация PowerPoint</vt:lpstr>
      <vt:lpstr>Накрест лежащие</vt:lpstr>
      <vt:lpstr>Односторонние</vt:lpstr>
      <vt:lpstr>Соответственные</vt:lpstr>
      <vt:lpstr>Назови 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параллельности прямых</dc:title>
  <dc:creator>Виктория</dc:creator>
  <cp:lastModifiedBy>Admin</cp:lastModifiedBy>
  <cp:revision>32</cp:revision>
  <dcterms:created xsi:type="dcterms:W3CDTF">2012-01-10T12:12:53Z</dcterms:created>
  <dcterms:modified xsi:type="dcterms:W3CDTF">2019-01-20T16:41:08Z</dcterms:modified>
</cp:coreProperties>
</file>